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</p:sldIdLst>
  <p:sldSz cy="5143500" cx="9144000"/>
  <p:notesSz cx="6858000" cy="9144000"/>
  <p:embeddedFontLst>
    <p:embeddedFont>
      <p:font typeface="Roboto"/>
      <p:regular r:id="rId35"/>
      <p:bold r:id="rId36"/>
      <p:italic r:id="rId37"/>
      <p:boldItalic r:id="rId38"/>
    </p:embeddedFont>
    <p:embeddedFont>
      <p:font typeface="Montserrat"/>
      <p:regular r:id="rId39"/>
      <p:bold r:id="rId40"/>
      <p:italic r:id="rId41"/>
      <p:boldItalic r:id="rId42"/>
    </p:embeddedFont>
    <p:embeddedFont>
      <p:font typeface="Montserrat Light"/>
      <p:regular r:id="rId43"/>
      <p:bold r:id="rId44"/>
      <p:italic r:id="rId45"/>
      <p:boldItalic r:id="rId4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{2D200454-40CA-4A62-9FC3-DE9A4176ACB9}">
      <p15:notesGuideLst>
        <p15:guide id="1" orient="horz" pos="2880">
          <p15:clr>
            <a:srgbClr val="000000"/>
          </p15:clr>
        </p15:guide>
        <p15:guide id="2" pos="2160">
          <p15:clr>
            <a:srgbClr val="000000"/>
          </p15:clr>
        </p15:guide>
      </p15:notesGuideLst>
    </p:ext>
    <p:ext uri="http://customooxmlschemas.google.com/">
      <go:slidesCustomData xmlns:go="http://customooxmlschemas.google.com/" r:id="rId47" roundtripDataSignature="AMtx7mhzLGAs6VUfqBpBtFwX2g7EQy6zy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</p:guideLst>
    </p:cSldViewPr>
  </p:notes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-bold.fntdata"/><Relationship Id="rId20" Type="http://schemas.openxmlformats.org/officeDocument/2006/relationships/slide" Target="slides/slide15.xml"/><Relationship Id="rId42" Type="http://schemas.openxmlformats.org/officeDocument/2006/relationships/font" Target="fonts/Montserrat-boldItalic.fntdata"/><Relationship Id="rId41" Type="http://schemas.openxmlformats.org/officeDocument/2006/relationships/font" Target="fonts/Montserrat-italic.fntdata"/><Relationship Id="rId22" Type="http://schemas.openxmlformats.org/officeDocument/2006/relationships/slide" Target="slides/slide17.xml"/><Relationship Id="rId44" Type="http://schemas.openxmlformats.org/officeDocument/2006/relationships/font" Target="fonts/MontserratLight-bold.fntdata"/><Relationship Id="rId21" Type="http://schemas.openxmlformats.org/officeDocument/2006/relationships/slide" Target="slides/slide16.xml"/><Relationship Id="rId43" Type="http://schemas.openxmlformats.org/officeDocument/2006/relationships/font" Target="fonts/MontserratLight-regular.fntdata"/><Relationship Id="rId24" Type="http://schemas.openxmlformats.org/officeDocument/2006/relationships/slide" Target="slides/slide19.xml"/><Relationship Id="rId46" Type="http://schemas.openxmlformats.org/officeDocument/2006/relationships/font" Target="fonts/MontserratLight-boldItalic.fntdata"/><Relationship Id="rId23" Type="http://schemas.openxmlformats.org/officeDocument/2006/relationships/slide" Target="slides/slide18.xml"/><Relationship Id="rId45" Type="http://schemas.openxmlformats.org/officeDocument/2006/relationships/font" Target="fonts/MontserratLight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47" Type="http://customschemas.google.com/relationships/presentationmetadata" Target="meta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Roboto-regular.fntdata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font" Target="fonts/Roboto-italic.fntdata"/><Relationship Id="rId14" Type="http://schemas.openxmlformats.org/officeDocument/2006/relationships/slide" Target="slides/slide9.xml"/><Relationship Id="rId36" Type="http://schemas.openxmlformats.org/officeDocument/2006/relationships/font" Target="fonts/Roboto-bold.fntdata"/><Relationship Id="rId17" Type="http://schemas.openxmlformats.org/officeDocument/2006/relationships/slide" Target="slides/slide12.xml"/><Relationship Id="rId39" Type="http://schemas.openxmlformats.org/officeDocument/2006/relationships/font" Target="fonts/Montserrat-regular.fntdata"/><Relationship Id="rId16" Type="http://schemas.openxmlformats.org/officeDocument/2006/relationships/slide" Target="slides/slide11.xml"/><Relationship Id="rId38" Type="http://schemas.openxmlformats.org/officeDocument/2006/relationships/font" Target="fonts/Roboto-bold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" name="Google Shape;71;p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2" name="Google Shape;72;p1:notes"/>
          <p:cNvSpPr txBox="1"/>
          <p:nvPr>
            <p:ph idx="3" type="hdr"/>
          </p:nvPr>
        </p:nvSpPr>
        <p:spPr>
          <a:xfrm>
            <a:off x="0" y="0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1:notes"/>
          <p:cNvSpPr txBox="1"/>
          <p:nvPr>
            <p:ph idx="11" type="ftr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p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5" name="Google Shape;215;p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16" name="Google Shape;216;p7:notes"/>
          <p:cNvSpPr txBox="1"/>
          <p:nvPr>
            <p:ph idx="3" type="hdr"/>
          </p:nvPr>
        </p:nvSpPr>
        <p:spPr>
          <a:xfrm>
            <a:off x="0" y="0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p7:notes"/>
          <p:cNvSpPr txBox="1"/>
          <p:nvPr>
            <p:ph idx="11" type="ftr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p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38" name="Google Shape;238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1" name="Google Shape;261;p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62" name="Google Shape;262;p10:notes"/>
          <p:cNvSpPr txBox="1"/>
          <p:nvPr>
            <p:ph idx="3" type="hdr"/>
          </p:nvPr>
        </p:nvSpPr>
        <p:spPr>
          <a:xfrm>
            <a:off x="0" y="0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p10:notes"/>
          <p:cNvSpPr txBox="1"/>
          <p:nvPr>
            <p:ph idx="11" type="ftr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1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63e807f86e_3_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83" name="Google Shape;283;g63e807f86e_3_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8" name="Google Shape;298;p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99" name="Google Shape;299;p12:notes"/>
          <p:cNvSpPr txBox="1"/>
          <p:nvPr>
            <p:ph idx="3" type="hdr"/>
          </p:nvPr>
        </p:nvSpPr>
        <p:spPr>
          <a:xfrm>
            <a:off x="0" y="0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12:notes"/>
          <p:cNvSpPr txBox="1"/>
          <p:nvPr>
            <p:ph idx="11" type="ftr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" name="Google Shape;301;p1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5" name="Google Shape;315;p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16" name="Google Shape;316;p14:notes"/>
          <p:cNvSpPr txBox="1"/>
          <p:nvPr>
            <p:ph idx="3" type="hdr"/>
          </p:nvPr>
        </p:nvSpPr>
        <p:spPr>
          <a:xfrm>
            <a:off x="0" y="0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" name="Google Shape;317;p14:notes"/>
          <p:cNvSpPr txBox="1"/>
          <p:nvPr>
            <p:ph idx="11" type="ftr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" name="Google Shape;318;p1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63e807f86e_3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31" name="Google Shape;331;g63e807f86e_3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6" name="Google Shape;346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47" name="Google Shape;347;p11:notes"/>
          <p:cNvSpPr txBox="1"/>
          <p:nvPr>
            <p:ph idx="3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" name="Google Shape;348;p11:notes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9" name="Google Shape;349;p1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1" name="Google Shape;371;p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72" name="Google Shape;372;p15:notes"/>
          <p:cNvSpPr txBox="1"/>
          <p:nvPr>
            <p:ph idx="3" type="hdr"/>
          </p:nvPr>
        </p:nvSpPr>
        <p:spPr>
          <a:xfrm>
            <a:off x="0" y="0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3" name="Google Shape;373;p15:notes"/>
          <p:cNvSpPr txBox="1"/>
          <p:nvPr>
            <p:ph idx="11" type="ftr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4" name="Google Shape;374;p1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9" name="Google Shape;389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90" name="Google Shape;390;p13:notes"/>
          <p:cNvSpPr txBox="1"/>
          <p:nvPr>
            <p:ph idx="3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1" name="Google Shape;391;p13:notes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2" name="Google Shape;392;p1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" name="Google Shape;86;p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7" name="Google Shape;87;p8:notes"/>
          <p:cNvSpPr txBox="1"/>
          <p:nvPr>
            <p:ph idx="3" type="hdr"/>
          </p:nvPr>
        </p:nvSpPr>
        <p:spPr>
          <a:xfrm>
            <a:off x="0" y="0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8:notes"/>
          <p:cNvSpPr txBox="1"/>
          <p:nvPr>
            <p:ph idx="11" type="ftr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2" name="Google Shape;412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13" name="Google Shape;413;p16:notes"/>
          <p:cNvSpPr txBox="1"/>
          <p:nvPr>
            <p:ph idx="3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4" name="Google Shape;414;p16:notes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" name="Google Shape;415;p1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63e807f86e_3_4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38" name="Google Shape;438;g63e807f86e_3_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3" name="Google Shape;453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54" name="Google Shape;454;p18:notes"/>
          <p:cNvSpPr txBox="1"/>
          <p:nvPr>
            <p:ph idx="3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5" name="Google Shape;455;p18:notes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6" name="Google Shape;456;p1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651d637315_0_9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5" name="Google Shape;465;g651d637315_0_9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66" name="Google Shape;466;g651d637315_0_90:notes"/>
          <p:cNvSpPr txBox="1"/>
          <p:nvPr>
            <p:ph idx="3" type="hdr"/>
          </p:nvPr>
        </p:nvSpPr>
        <p:spPr>
          <a:xfrm>
            <a:off x="0" y="0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7" name="Google Shape;467;g651d637315_0_90:notes"/>
          <p:cNvSpPr txBox="1"/>
          <p:nvPr>
            <p:ph idx="11" type="ftr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8" name="Google Shape;468;g651d637315_0_9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651d637315_0_8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6" name="Google Shape;476;g651d637315_0_8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77" name="Google Shape;477;g651d637315_0_81:notes"/>
          <p:cNvSpPr txBox="1"/>
          <p:nvPr>
            <p:ph idx="3" type="hdr"/>
          </p:nvPr>
        </p:nvSpPr>
        <p:spPr>
          <a:xfrm>
            <a:off x="0" y="0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8" name="Google Shape;478;g651d637315_0_81:notes"/>
          <p:cNvSpPr txBox="1"/>
          <p:nvPr>
            <p:ph idx="11" type="ftr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9" name="Google Shape;479;g651d637315_0_8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651d637315_0_7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7" name="Google Shape;487;g651d637315_0_7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88" name="Google Shape;488;g651d637315_0_72:notes"/>
          <p:cNvSpPr txBox="1"/>
          <p:nvPr>
            <p:ph idx="3" type="hdr"/>
          </p:nvPr>
        </p:nvSpPr>
        <p:spPr>
          <a:xfrm>
            <a:off x="0" y="0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9" name="Google Shape;489;g651d637315_0_72:notes"/>
          <p:cNvSpPr txBox="1"/>
          <p:nvPr>
            <p:ph idx="11" type="ftr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0" name="Google Shape;490;g651d637315_0_7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63efcc2109_1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8" name="Google Shape;498;g63efcc2109_1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99" name="Google Shape;499;g63efcc2109_1_0:notes"/>
          <p:cNvSpPr txBox="1"/>
          <p:nvPr>
            <p:ph idx="3" type="hdr"/>
          </p:nvPr>
        </p:nvSpPr>
        <p:spPr>
          <a:xfrm>
            <a:off x="0" y="0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0" name="Google Shape;500;g63efcc2109_1_0:notes"/>
          <p:cNvSpPr txBox="1"/>
          <p:nvPr>
            <p:ph idx="11" type="ftr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1" name="Google Shape;501;g63efcc2109_1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63efcc2109_5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9" name="Google Shape;509;g63efcc2109_5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10" name="Google Shape;510;g63efcc2109_5_0:notes"/>
          <p:cNvSpPr txBox="1"/>
          <p:nvPr>
            <p:ph idx="3" type="hdr"/>
          </p:nvPr>
        </p:nvSpPr>
        <p:spPr>
          <a:xfrm>
            <a:off x="0" y="0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1" name="Google Shape;511;g63efcc2109_5_0:notes"/>
          <p:cNvSpPr txBox="1"/>
          <p:nvPr>
            <p:ph idx="11" type="ftr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2" name="Google Shape;512;g63efcc2109_5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63efcc2109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1" name="Google Shape;521;g63efcc2109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22" name="Google Shape;522;g63efcc2109_0_0:notes"/>
          <p:cNvSpPr txBox="1"/>
          <p:nvPr>
            <p:ph idx="3" type="hdr"/>
          </p:nvPr>
        </p:nvSpPr>
        <p:spPr>
          <a:xfrm>
            <a:off x="0" y="0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3" name="Google Shape;523;g63efcc2109_0_0:notes"/>
          <p:cNvSpPr txBox="1"/>
          <p:nvPr>
            <p:ph idx="11" type="ftr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4" name="Google Shape;524;g63efcc2109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651d637315_0_6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1" name="Google Shape;531;g651d637315_0_6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32" name="Google Shape;532;g651d637315_0_60:notes"/>
          <p:cNvSpPr txBox="1"/>
          <p:nvPr>
            <p:ph idx="3" type="hdr"/>
          </p:nvPr>
        </p:nvSpPr>
        <p:spPr>
          <a:xfrm>
            <a:off x="0" y="0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3" name="Google Shape;533;g651d637315_0_60:notes"/>
          <p:cNvSpPr txBox="1"/>
          <p:nvPr>
            <p:ph idx="11" type="ftr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4" name="Google Shape;534;g651d637315_0_6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2" name="Google Shape;102;p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3" name="Google Shape;103;p2:notes"/>
          <p:cNvSpPr txBox="1"/>
          <p:nvPr>
            <p:ph idx="3" type="hdr"/>
          </p:nvPr>
        </p:nvSpPr>
        <p:spPr>
          <a:xfrm>
            <a:off x="0" y="0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:notes"/>
          <p:cNvSpPr txBox="1"/>
          <p:nvPr>
            <p:ph idx="11" type="ftr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5" name="Google Shape;125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7" name="Google Shape;137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63e807f86e_2_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9" name="Google Shape;149;g63e807f86e_2_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4" name="Google Shape;164;p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65" name="Google Shape;165;p5:notes"/>
          <p:cNvSpPr txBox="1"/>
          <p:nvPr>
            <p:ph idx="3" type="hdr"/>
          </p:nvPr>
        </p:nvSpPr>
        <p:spPr>
          <a:xfrm>
            <a:off x="0" y="0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5:notes"/>
          <p:cNvSpPr txBox="1"/>
          <p:nvPr>
            <p:ph idx="11" type="ftr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6529fe885d_0_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5" name="Google Shape;185;g6529fe885d_0_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6" name="Google Shape;186;g6529fe885d_0_11:notes"/>
          <p:cNvSpPr txBox="1"/>
          <p:nvPr>
            <p:ph idx="3" type="hdr"/>
          </p:nvPr>
        </p:nvSpPr>
        <p:spPr>
          <a:xfrm>
            <a:off x="0" y="0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g6529fe885d_0_11:notes"/>
          <p:cNvSpPr txBox="1"/>
          <p:nvPr>
            <p:ph idx="11" type="ftr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g6529fe885d_0_1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63e807f86e_3_2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00" name="Google Shape;200;g63e807f86e_3_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Full Image without Header &amp; Footer">
  <p:cSld name="Full Image without Header &amp; Footer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0"/>
          <p:cNvSpPr/>
          <p:nvPr>
            <p:ph idx="2" type="pic"/>
          </p:nvPr>
        </p:nvSpPr>
        <p:spPr>
          <a:xfrm>
            <a:off x="0" y="0"/>
            <a:ext cx="9143999" cy="515652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b="0" i="0" sz="7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_Title Page">
  <p:cSld name="5_Title Page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29"/>
          <p:cNvSpPr/>
          <p:nvPr>
            <p:ph idx="2" type="pic"/>
          </p:nvPr>
        </p:nvSpPr>
        <p:spPr>
          <a:xfrm>
            <a:off x="5307713" y="0"/>
            <a:ext cx="3279076" cy="1622813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b="0" i="0" sz="7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34" name="Google Shape;34;p29"/>
          <p:cNvSpPr/>
          <p:nvPr>
            <p:ph idx="3" type="pic"/>
          </p:nvPr>
        </p:nvSpPr>
        <p:spPr>
          <a:xfrm>
            <a:off x="557212" y="3520491"/>
            <a:ext cx="3279076" cy="1622813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b="0" i="0" sz="7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6_Title Page">
  <p:cSld name="6_Title Page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0"/>
          <p:cNvSpPr/>
          <p:nvPr>
            <p:ph idx="2" type="pic"/>
          </p:nvPr>
        </p:nvSpPr>
        <p:spPr>
          <a:xfrm>
            <a:off x="5307713" y="0"/>
            <a:ext cx="3279075" cy="162281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b="0" i="0" sz="7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6_Title Page">
  <p:cSld name="16_Title Page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1"/>
          <p:cNvSpPr/>
          <p:nvPr>
            <p:ph idx="2" type="pic"/>
          </p:nvPr>
        </p:nvSpPr>
        <p:spPr>
          <a:xfrm>
            <a:off x="557212" y="678656"/>
            <a:ext cx="3356711" cy="3786187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b="0" i="0" sz="7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8_Title Page">
  <p:cSld name="8_Title Pag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32"/>
          <p:cNvSpPr/>
          <p:nvPr>
            <p:ph idx="2" type="pic"/>
          </p:nvPr>
        </p:nvSpPr>
        <p:spPr>
          <a:xfrm>
            <a:off x="3640549" y="757238"/>
            <a:ext cx="1862903" cy="3558227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b="0" i="0" sz="7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1_Title Page">
  <p:cSld name="11_Title Page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33"/>
          <p:cNvSpPr/>
          <p:nvPr>
            <p:ph idx="2" type="pic"/>
          </p:nvPr>
        </p:nvSpPr>
        <p:spPr>
          <a:xfrm>
            <a:off x="6043612" y="0"/>
            <a:ext cx="3100387" cy="3600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b="0" i="0" sz="7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43" name="Google Shape;43;p33"/>
          <p:cNvSpPr/>
          <p:nvPr>
            <p:ph idx="3" type="pic"/>
          </p:nvPr>
        </p:nvSpPr>
        <p:spPr>
          <a:xfrm>
            <a:off x="2143125" y="2728913"/>
            <a:ext cx="3900487" cy="2414588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b="0" i="0" sz="7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_Title Page">
  <p:cSld name="2_Title Page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34"/>
          <p:cNvSpPr/>
          <p:nvPr>
            <p:ph idx="2" type="pic"/>
          </p:nvPr>
        </p:nvSpPr>
        <p:spPr>
          <a:xfrm>
            <a:off x="0" y="0"/>
            <a:ext cx="3048000" cy="25717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b="0" i="0" sz="7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46" name="Google Shape;46;p34"/>
          <p:cNvSpPr/>
          <p:nvPr>
            <p:ph idx="3" type="pic"/>
          </p:nvPr>
        </p:nvSpPr>
        <p:spPr>
          <a:xfrm>
            <a:off x="6096000" y="0"/>
            <a:ext cx="3048000" cy="25717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b="0" i="0" sz="7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47" name="Google Shape;47;p34"/>
          <p:cNvSpPr/>
          <p:nvPr>
            <p:ph idx="4" type="pic"/>
          </p:nvPr>
        </p:nvSpPr>
        <p:spPr>
          <a:xfrm>
            <a:off x="3048000" y="2571750"/>
            <a:ext cx="3048000" cy="25717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b="0" i="0" sz="7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48" name="Google Shape;48;p34"/>
          <p:cNvSpPr/>
          <p:nvPr>
            <p:ph idx="5" type="pic"/>
          </p:nvPr>
        </p:nvSpPr>
        <p:spPr>
          <a:xfrm>
            <a:off x="0" y="2571750"/>
            <a:ext cx="3048000" cy="25717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b="0" i="0" sz="7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3_Title Page">
  <p:cSld name="13_Title Page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5"/>
          <p:cNvSpPr/>
          <p:nvPr>
            <p:ph idx="2" type="pic"/>
          </p:nvPr>
        </p:nvSpPr>
        <p:spPr>
          <a:xfrm>
            <a:off x="2771775" y="1"/>
            <a:ext cx="4386263" cy="337965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b="0" i="0" sz="7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51" name="Google Shape;51;p35"/>
          <p:cNvSpPr/>
          <p:nvPr>
            <p:ph idx="3" type="pic"/>
          </p:nvPr>
        </p:nvSpPr>
        <p:spPr>
          <a:xfrm>
            <a:off x="2771775" y="3494152"/>
            <a:ext cx="1800225" cy="1649347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b="0" i="0" sz="7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52" name="Google Shape;52;p35"/>
          <p:cNvSpPr/>
          <p:nvPr>
            <p:ph idx="4" type="pic"/>
          </p:nvPr>
        </p:nvSpPr>
        <p:spPr>
          <a:xfrm>
            <a:off x="557211" y="1300163"/>
            <a:ext cx="2100262" cy="3286127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b="0" i="0" sz="7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4_Title Page">
  <p:cSld name="14_Title Page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36"/>
          <p:cNvSpPr/>
          <p:nvPr>
            <p:ph idx="2" type="pic"/>
          </p:nvPr>
        </p:nvSpPr>
        <p:spPr>
          <a:xfrm>
            <a:off x="-1" y="0"/>
            <a:ext cx="2843677" cy="456137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b="0" i="0" sz="7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55" name="Google Shape;55;p36"/>
          <p:cNvSpPr/>
          <p:nvPr>
            <p:ph idx="3" type="pic"/>
          </p:nvPr>
        </p:nvSpPr>
        <p:spPr>
          <a:xfrm>
            <a:off x="3014663" y="0"/>
            <a:ext cx="2843677" cy="219519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b="0" i="0" sz="7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56" name="Google Shape;56;p36"/>
          <p:cNvSpPr/>
          <p:nvPr>
            <p:ph idx="4" type="pic"/>
          </p:nvPr>
        </p:nvSpPr>
        <p:spPr>
          <a:xfrm>
            <a:off x="3014663" y="2366180"/>
            <a:ext cx="3658064" cy="219519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b="0" i="0" sz="7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57" name="Google Shape;57;p36"/>
          <p:cNvSpPr/>
          <p:nvPr>
            <p:ph idx="5" type="pic"/>
          </p:nvPr>
        </p:nvSpPr>
        <p:spPr>
          <a:xfrm>
            <a:off x="6029326" y="0"/>
            <a:ext cx="3114674" cy="219519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b="0" i="0" sz="7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7_Title Page">
  <p:cSld name="7_Title Page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7"/>
          <p:cNvSpPr/>
          <p:nvPr>
            <p:ph idx="2" type="pic"/>
          </p:nvPr>
        </p:nvSpPr>
        <p:spPr>
          <a:xfrm>
            <a:off x="557211" y="0"/>
            <a:ext cx="3486151" cy="281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b="0" i="0" sz="7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60" name="Google Shape;60;p37"/>
          <p:cNvSpPr/>
          <p:nvPr>
            <p:ph idx="3" type="pic"/>
          </p:nvPr>
        </p:nvSpPr>
        <p:spPr>
          <a:xfrm>
            <a:off x="6593681" y="2814638"/>
            <a:ext cx="2550319" cy="2328863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b="0" i="0" sz="7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8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Montserrat"/>
              <a:buNone/>
              <a:defRPr sz="23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3" name="Google Shape;63;p38"/>
          <p:cNvSpPr txBox="1"/>
          <p:nvPr>
            <p:ph idx="1" type="subTitle"/>
          </p:nvPr>
        </p:nvSpPr>
        <p:spPr>
          <a:xfrm>
            <a:off x="1143000" y="2701528"/>
            <a:ext cx="6858000" cy="124182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64" name="Google Shape;64;p38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38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38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8_Title Page">
  <p:cSld name="18_Title Page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1"/>
          <p:cNvSpPr/>
          <p:nvPr>
            <p:ph idx="2" type="pic"/>
          </p:nvPr>
        </p:nvSpPr>
        <p:spPr>
          <a:xfrm>
            <a:off x="1" y="0"/>
            <a:ext cx="8604376" cy="515652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b="0" i="0" sz="7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_Blank with Footer &amp; Header">
  <p:cSld name="3_Blank with Footer &amp; Header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9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0_Title Page">
  <p:cSld name="10_Title Pag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2"/>
          <p:cNvSpPr/>
          <p:nvPr>
            <p:ph idx="2" type="pic"/>
          </p:nvPr>
        </p:nvSpPr>
        <p:spPr>
          <a:xfrm flipH="1">
            <a:off x="1" y="0"/>
            <a:ext cx="2688771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b="0" i="0" sz="7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5_Title Page">
  <p:cSld name="15_Title Page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3"/>
          <p:cNvSpPr/>
          <p:nvPr>
            <p:ph idx="2" type="pic"/>
          </p:nvPr>
        </p:nvSpPr>
        <p:spPr>
          <a:xfrm>
            <a:off x="-1" y="-1"/>
            <a:ext cx="5170715" cy="514349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b="0" i="0" sz="7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9" name="Google Shape;19;p23"/>
          <p:cNvSpPr/>
          <p:nvPr>
            <p:ph idx="3" type="pic"/>
          </p:nvPr>
        </p:nvSpPr>
        <p:spPr>
          <a:xfrm>
            <a:off x="4277821" y="1678856"/>
            <a:ext cx="1785788" cy="1785788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b="0" i="0" sz="7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7_Title Page">
  <p:cSld name="17_Title Page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24"/>
          <p:cNvSpPr/>
          <p:nvPr>
            <p:ph idx="2" type="pic"/>
          </p:nvPr>
        </p:nvSpPr>
        <p:spPr>
          <a:xfrm>
            <a:off x="557213" y="557213"/>
            <a:ext cx="2786701" cy="402907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b="0" i="0" sz="7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_Title Page">
  <p:cSld name="4_Title Page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25"/>
          <p:cNvSpPr/>
          <p:nvPr>
            <p:ph idx="2" type="pic"/>
          </p:nvPr>
        </p:nvSpPr>
        <p:spPr>
          <a:xfrm>
            <a:off x="4963546" y="0"/>
            <a:ext cx="3623243" cy="458628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b="0" i="0" sz="7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4" name="Google Shape;24;p25"/>
          <p:cNvSpPr/>
          <p:nvPr>
            <p:ph idx="3" type="pic"/>
          </p:nvPr>
        </p:nvSpPr>
        <p:spPr>
          <a:xfrm>
            <a:off x="3046425" y="2950089"/>
            <a:ext cx="1375172" cy="125785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b="0" i="0" sz="7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_Title Page">
  <p:cSld name="3_Title Page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26"/>
          <p:cNvSpPr/>
          <p:nvPr>
            <p:ph idx="2" type="pic"/>
          </p:nvPr>
        </p:nvSpPr>
        <p:spPr>
          <a:xfrm>
            <a:off x="0" y="0"/>
            <a:ext cx="1857375" cy="185737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b="0" i="0" sz="7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7" name="Google Shape;27;p26"/>
          <p:cNvSpPr/>
          <p:nvPr>
            <p:ph idx="3" type="pic"/>
          </p:nvPr>
        </p:nvSpPr>
        <p:spPr>
          <a:xfrm>
            <a:off x="1857375" y="1857375"/>
            <a:ext cx="4357688" cy="272891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b="0" i="0" sz="7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Title Page">
  <p:cSld name="1_Title Page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_Blank with Footer &amp; Header">
  <p:cSld name="4_Blank with Footer &amp; Header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28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" name="Google Shape;31;p28"/>
          <p:cNvSpPr/>
          <p:nvPr>
            <p:ph idx="2" type="pic"/>
          </p:nvPr>
        </p:nvSpPr>
        <p:spPr>
          <a:xfrm>
            <a:off x="557209" y="3029364"/>
            <a:ext cx="3179611" cy="211413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b="0" i="0" sz="7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21" Type="http://schemas.openxmlformats.org/officeDocument/2006/relationships/theme" Target="../theme/theme2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9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b="0" i="0" sz="3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9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23850" lvl="0" marL="45720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98450" lvl="2" marL="13716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85750" lvl="3" marL="18288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73050" lvl="4" marL="22860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b="0" i="0" sz="7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8" name="Google Shape;8;p19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9" name="Google Shape;9;p19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0" name="Google Shape;10;p19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</p:sldLayoutIdLst>
  <mc:AlternateContent>
    <mc:Choice Requires="p14">
      <p:transition spd="slow" p14:dur="1500">
        <p:push dir="r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5.png"/><Relationship Id="rId4" Type="http://schemas.openxmlformats.org/officeDocument/2006/relationships/image" Target="../media/image10.jpg"/><Relationship Id="rId9" Type="http://schemas.openxmlformats.org/officeDocument/2006/relationships/image" Target="../media/image34.png"/><Relationship Id="rId5" Type="http://schemas.openxmlformats.org/officeDocument/2006/relationships/image" Target="../media/image22.png"/><Relationship Id="rId6" Type="http://schemas.openxmlformats.org/officeDocument/2006/relationships/image" Target="../media/image15.jpg"/><Relationship Id="rId7" Type="http://schemas.openxmlformats.org/officeDocument/2006/relationships/image" Target="../media/image57.png"/><Relationship Id="rId8" Type="http://schemas.openxmlformats.org/officeDocument/2006/relationships/image" Target="../media/image6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5.png"/><Relationship Id="rId4" Type="http://schemas.openxmlformats.org/officeDocument/2006/relationships/image" Target="../media/image16.png"/><Relationship Id="rId5" Type="http://schemas.openxmlformats.org/officeDocument/2006/relationships/image" Target="../media/image22.png"/><Relationship Id="rId6" Type="http://schemas.openxmlformats.org/officeDocument/2006/relationships/image" Target="../media/image20.png"/><Relationship Id="rId7" Type="http://schemas.openxmlformats.org/officeDocument/2006/relationships/image" Target="../media/image19.png"/><Relationship Id="rId8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jpg"/><Relationship Id="rId4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jpg"/><Relationship Id="rId4" Type="http://schemas.openxmlformats.org/officeDocument/2006/relationships/image" Target="../media/image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jp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12.png"/><Relationship Id="rId7" Type="http://schemas.openxmlformats.org/officeDocument/2006/relationships/image" Target="../media/image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jpg"/><Relationship Id="rId4" Type="http://schemas.openxmlformats.org/officeDocument/2006/relationships/image" Target="../media/image21.png"/><Relationship Id="rId5" Type="http://schemas.openxmlformats.org/officeDocument/2006/relationships/image" Target="../media/image33.png"/><Relationship Id="rId6" Type="http://schemas.openxmlformats.org/officeDocument/2006/relationships/image" Target="../media/image1.png"/><Relationship Id="rId7" Type="http://schemas.openxmlformats.org/officeDocument/2006/relationships/image" Target="../media/image2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jpg"/><Relationship Id="rId4" Type="http://schemas.openxmlformats.org/officeDocument/2006/relationships/image" Target="../media/image1.png"/></Relationships>
</file>

<file path=ppt/slides/_rels/slide17.xml.rels><?xml version="1.0" encoding="UTF-8" standalone="yes"?><Relationships xmlns="http://schemas.openxmlformats.org/package/2006/relationships"><Relationship Id="rId10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0.jpg"/><Relationship Id="rId4" Type="http://schemas.openxmlformats.org/officeDocument/2006/relationships/image" Target="../media/image31.png"/><Relationship Id="rId9" Type="http://schemas.openxmlformats.org/officeDocument/2006/relationships/image" Target="../media/image29.png"/><Relationship Id="rId5" Type="http://schemas.openxmlformats.org/officeDocument/2006/relationships/image" Target="../media/image23.png"/><Relationship Id="rId6" Type="http://schemas.openxmlformats.org/officeDocument/2006/relationships/image" Target="../media/image28.png"/><Relationship Id="rId7" Type="http://schemas.openxmlformats.org/officeDocument/2006/relationships/image" Target="../media/image24.png"/><Relationship Id="rId8" Type="http://schemas.openxmlformats.org/officeDocument/2006/relationships/image" Target="../media/image3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.jpg"/><Relationship Id="rId4" Type="http://schemas.openxmlformats.org/officeDocument/2006/relationships/image" Target="../media/image53.png"/><Relationship Id="rId5" Type="http://schemas.openxmlformats.org/officeDocument/2006/relationships/image" Target="../media/image32.png"/><Relationship Id="rId6" Type="http://schemas.openxmlformats.org/officeDocument/2006/relationships/image" Target="../media/image36.png"/><Relationship Id="rId7" Type="http://schemas.openxmlformats.org/officeDocument/2006/relationships/image" Target="../media/image1.png"/></Relationships>
</file>

<file path=ppt/slides/_rels/slide19.xml.rels><?xml version="1.0" encoding="UTF-8" standalone="yes"?><Relationships xmlns="http://schemas.openxmlformats.org/package/2006/relationships"><Relationship Id="rId1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0.jpg"/><Relationship Id="rId4" Type="http://schemas.openxmlformats.org/officeDocument/2006/relationships/image" Target="../media/image38.jpg"/><Relationship Id="rId9" Type="http://schemas.openxmlformats.org/officeDocument/2006/relationships/image" Target="../media/image39.png"/><Relationship Id="rId5" Type="http://schemas.openxmlformats.org/officeDocument/2006/relationships/image" Target="../media/image40.png"/><Relationship Id="rId6" Type="http://schemas.openxmlformats.org/officeDocument/2006/relationships/image" Target="../media/image42.png"/><Relationship Id="rId7" Type="http://schemas.openxmlformats.org/officeDocument/2006/relationships/image" Target="../media/image45.png"/><Relationship Id="rId8" Type="http://schemas.openxmlformats.org/officeDocument/2006/relationships/image" Target="../media/image4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1" Type="http://schemas.openxmlformats.org/officeDocument/2006/relationships/image" Target="../media/image49.png"/><Relationship Id="rId10" Type="http://schemas.openxmlformats.org/officeDocument/2006/relationships/image" Target="../media/image52.png"/><Relationship Id="rId13" Type="http://schemas.openxmlformats.org/officeDocument/2006/relationships/image" Target="../media/image1.png"/><Relationship Id="rId12" Type="http://schemas.openxmlformats.org/officeDocument/2006/relationships/image" Target="../media/image54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1.png"/><Relationship Id="rId4" Type="http://schemas.openxmlformats.org/officeDocument/2006/relationships/image" Target="../media/image47.png"/><Relationship Id="rId9" Type="http://schemas.openxmlformats.org/officeDocument/2006/relationships/image" Target="../media/image48.png"/><Relationship Id="rId5" Type="http://schemas.openxmlformats.org/officeDocument/2006/relationships/image" Target="../media/image43.png"/><Relationship Id="rId6" Type="http://schemas.openxmlformats.org/officeDocument/2006/relationships/image" Target="../media/image55.jpg"/><Relationship Id="rId7" Type="http://schemas.openxmlformats.org/officeDocument/2006/relationships/image" Target="../media/image51.png"/><Relationship Id="rId8" Type="http://schemas.openxmlformats.org/officeDocument/2006/relationships/image" Target="../media/image4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3.jpg"/><Relationship Id="rId4" Type="http://schemas.openxmlformats.org/officeDocument/2006/relationships/image" Target="../media/image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62.jpg"/><Relationship Id="rId4" Type="http://schemas.openxmlformats.org/officeDocument/2006/relationships/image" Target="../media/image1.png"/><Relationship Id="rId5" Type="http://schemas.openxmlformats.org/officeDocument/2006/relationships/image" Target="../media/image5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62.jpg"/><Relationship Id="rId4" Type="http://schemas.openxmlformats.org/officeDocument/2006/relationships/image" Target="../media/image1.png"/><Relationship Id="rId5" Type="http://schemas.openxmlformats.org/officeDocument/2006/relationships/image" Target="../media/image5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62.jpg"/><Relationship Id="rId4" Type="http://schemas.openxmlformats.org/officeDocument/2006/relationships/image" Target="../media/image1.png"/><Relationship Id="rId5" Type="http://schemas.openxmlformats.org/officeDocument/2006/relationships/image" Target="../media/image5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62.jpg"/><Relationship Id="rId4" Type="http://schemas.openxmlformats.org/officeDocument/2006/relationships/image" Target="../media/image1.png"/><Relationship Id="rId5" Type="http://schemas.openxmlformats.org/officeDocument/2006/relationships/image" Target="../media/image6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.png"/><Relationship Id="rId4" Type="http://schemas.openxmlformats.org/officeDocument/2006/relationships/image" Target="../media/image6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62.jpg"/><Relationship Id="rId4" Type="http://schemas.openxmlformats.org/officeDocument/2006/relationships/image" Target="../media/image1.png"/><Relationship Id="rId5" Type="http://schemas.openxmlformats.org/officeDocument/2006/relationships/image" Target="../media/image6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64.jpg"/><Relationship Id="rId4" Type="http://schemas.openxmlformats.org/officeDocument/2006/relationships/image" Target="../media/image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62.jpg"/><Relationship Id="rId4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jpg"/><Relationship Id="rId4" Type="http://schemas.openxmlformats.org/officeDocument/2006/relationships/image" Target="../media/image14.jpg"/><Relationship Id="rId5" Type="http://schemas.openxmlformats.org/officeDocument/2006/relationships/image" Target="../media/image18.png"/><Relationship Id="rId6" Type="http://schemas.openxmlformats.org/officeDocument/2006/relationships/image" Target="../media/image3.jpg"/><Relationship Id="rId7" Type="http://schemas.openxmlformats.org/officeDocument/2006/relationships/image" Target="../media/image6.jpg"/><Relationship Id="rId8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7.png"/><Relationship Id="rId4" Type="http://schemas.openxmlformats.org/officeDocument/2006/relationships/image" Target="../media/image11.jpg"/><Relationship Id="rId5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66.png"/><Relationship Id="rId5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jpg"/><Relationship Id="rId4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jpg"/><Relationship Id="rId4" Type="http://schemas.openxmlformats.org/officeDocument/2006/relationships/image" Target="../media/image12.png"/><Relationship Id="rId5" Type="http://schemas.openxmlformats.org/officeDocument/2006/relationships/image" Target="../media/image5.png"/><Relationship Id="rId6" Type="http://schemas.openxmlformats.org/officeDocument/2006/relationships/image" Target="../media/image9.png"/><Relationship Id="rId7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0.jpg"/><Relationship Id="rId4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jp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"/>
          <p:cNvSpPr/>
          <p:nvPr/>
        </p:nvSpPr>
        <p:spPr>
          <a:xfrm>
            <a:off x="0" y="0"/>
            <a:ext cx="9144000" cy="51564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7" name="Google Shape;77;p1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36139" l="0" r="30810" t="5326"/>
          <a:stretch/>
        </p:blipFill>
        <p:spPr>
          <a:xfrm>
            <a:off x="0" y="0"/>
            <a:ext cx="9144000" cy="5156400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"/>
          <p:cNvSpPr/>
          <p:nvPr/>
        </p:nvSpPr>
        <p:spPr>
          <a:xfrm>
            <a:off x="-25" y="0"/>
            <a:ext cx="9144000" cy="5156400"/>
          </a:xfrm>
          <a:prstGeom prst="rect">
            <a:avLst/>
          </a:prstGeom>
          <a:solidFill>
            <a:schemeClr val="dk1">
              <a:alpha val="72941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9" name="Google Shape;79;p1"/>
          <p:cNvSpPr txBox="1"/>
          <p:nvPr/>
        </p:nvSpPr>
        <p:spPr>
          <a:xfrm>
            <a:off x="129300" y="148257"/>
            <a:ext cx="1621500" cy="35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1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Troubleshooters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1"/>
          <p:cNvSpPr txBox="1"/>
          <p:nvPr/>
        </p:nvSpPr>
        <p:spPr>
          <a:xfrm>
            <a:off x="2071687" y="1960044"/>
            <a:ext cx="5000700" cy="12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b="1" i="0" lang="en" sz="3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 Troubleshooters</a:t>
            </a:r>
            <a:endParaRPr b="1" i="0" sz="38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b="1" i="0" lang="en" sz="1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                        stucked in a problem? here we are</a:t>
            </a:r>
            <a:endParaRPr b="1" i="0" sz="12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81" name="Google Shape;81;p1"/>
          <p:cNvCxnSpPr/>
          <p:nvPr/>
        </p:nvCxnSpPr>
        <p:spPr>
          <a:xfrm>
            <a:off x="3507581" y="1768636"/>
            <a:ext cx="2128800" cy="0"/>
          </a:xfrm>
          <a:prstGeom prst="straightConnector1">
            <a:avLst/>
          </a:prstGeom>
          <a:noFill/>
          <a:ln cap="flat" cmpd="sng" w="76200">
            <a:solidFill>
              <a:srgbClr val="6D9EEB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82" name="Google Shape;82;p1"/>
          <p:cNvCxnSpPr/>
          <p:nvPr/>
        </p:nvCxnSpPr>
        <p:spPr>
          <a:xfrm>
            <a:off x="3040425" y="3384125"/>
            <a:ext cx="3124500" cy="900"/>
          </a:xfrm>
          <a:prstGeom prst="straightConnector1">
            <a:avLst/>
          </a:prstGeom>
          <a:noFill/>
          <a:ln cap="flat" cmpd="sng" w="76200">
            <a:solidFill>
              <a:srgbClr val="6D9EEB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descr="C:\Users\xyz\Desktop\inm presentation\logo.png" id="83" name="Google Shape;83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44253" y="133350"/>
            <a:ext cx="2361425" cy="523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500">
        <p14:prism dir="l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7"/>
          <p:cNvSpPr txBox="1"/>
          <p:nvPr/>
        </p:nvSpPr>
        <p:spPr>
          <a:xfrm>
            <a:off x="129309" y="148242"/>
            <a:ext cx="16215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10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Troubleshooters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7"/>
          <p:cNvSpPr txBox="1"/>
          <p:nvPr/>
        </p:nvSpPr>
        <p:spPr>
          <a:xfrm>
            <a:off x="3281349" y="194877"/>
            <a:ext cx="2267400" cy="58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en" sz="2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How it works</a:t>
            </a:r>
            <a:endParaRPr b="1" i="0" sz="2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3" name="Google Shape;223;p7"/>
          <p:cNvSpPr/>
          <p:nvPr/>
        </p:nvSpPr>
        <p:spPr>
          <a:xfrm>
            <a:off x="2572175" y="1084200"/>
            <a:ext cx="801000" cy="24348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rgbClr val="6D9EEB"/>
          </a:solidFill>
          <a:ln cap="flat" cmpd="sng" w="2857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4" name="Google Shape;224;p7"/>
          <p:cNvPicPr preferRelativeResize="0"/>
          <p:nvPr/>
        </p:nvPicPr>
        <p:blipFill rotWithShape="1">
          <a:blip r:embed="rId4">
            <a:alphaModFix/>
          </a:blip>
          <a:srcRect b="12714" l="8763" r="68336" t="60118"/>
          <a:stretch/>
        </p:blipFill>
        <p:spPr>
          <a:xfrm>
            <a:off x="2371225" y="3724475"/>
            <a:ext cx="1090600" cy="1397226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7"/>
          <p:cNvSpPr/>
          <p:nvPr/>
        </p:nvSpPr>
        <p:spPr>
          <a:xfrm flipH="1">
            <a:off x="38600" y="2020400"/>
            <a:ext cx="2402700" cy="1352100"/>
          </a:xfrm>
          <a:prstGeom prst="wedgeRoundRectCallout">
            <a:avLst>
              <a:gd fmla="val -57305" name="adj1"/>
              <a:gd fmla="val 117682" name="adj2"/>
              <a:gd fmla="val 0" name="adj3"/>
            </a:avLst>
          </a:prstGeom>
          <a:solidFill>
            <a:srgbClr val="3F3F3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Neither me nor my friends know any tow truck driver number…</a:t>
            </a:r>
            <a:endParaRPr b="1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 don’t know what to do,who’ll help me .</a:t>
            </a:r>
            <a:endParaRPr b="1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6" name="Google Shape;226;p7"/>
          <p:cNvPicPr preferRelativeResize="0"/>
          <p:nvPr/>
        </p:nvPicPr>
        <p:blipFill rotWithShape="1">
          <a:blip r:embed="rId5">
            <a:alphaModFix/>
          </a:blip>
          <a:srcRect b="4951" l="2983" r="3189" t="0"/>
          <a:stretch/>
        </p:blipFill>
        <p:spPr>
          <a:xfrm>
            <a:off x="3438300" y="722275"/>
            <a:ext cx="2267400" cy="1646824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7"/>
          <p:cNvSpPr txBox="1"/>
          <p:nvPr/>
        </p:nvSpPr>
        <p:spPr>
          <a:xfrm>
            <a:off x="3250638" y="2369100"/>
            <a:ext cx="2642700" cy="4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TroubleShooters website</a:t>
            </a:r>
            <a:endParaRPr b="1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8" name="Google Shape;228;p7"/>
          <p:cNvSpPr/>
          <p:nvPr/>
        </p:nvSpPr>
        <p:spPr>
          <a:xfrm rot="5400000">
            <a:off x="5885900" y="1030150"/>
            <a:ext cx="801000" cy="1031100"/>
          </a:xfrm>
          <a:prstGeom prst="bentArrow">
            <a:avLst>
              <a:gd fmla="val 25000" name="adj1"/>
              <a:gd fmla="val 25000" name="adj2"/>
              <a:gd fmla="val 25000" name="adj3"/>
              <a:gd fmla="val 52938" name="adj4"/>
            </a:avLst>
          </a:prstGeom>
          <a:solidFill>
            <a:srgbClr val="6D9EEB"/>
          </a:solidFill>
          <a:ln cap="flat" cmpd="sng" w="2857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9" name="Google Shape;229;p7"/>
          <p:cNvPicPr preferRelativeResize="0"/>
          <p:nvPr/>
        </p:nvPicPr>
        <p:blipFill rotWithShape="1">
          <a:blip r:embed="rId6">
            <a:alphaModFix/>
          </a:blip>
          <a:srcRect b="36353" l="7220" r="7015" t="15856"/>
          <a:stretch/>
        </p:blipFill>
        <p:spPr>
          <a:xfrm flipH="1">
            <a:off x="5548750" y="3474863"/>
            <a:ext cx="3620775" cy="1646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-24400" y="3943161"/>
            <a:ext cx="2465698" cy="12621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062655" y="3428900"/>
            <a:ext cx="1451893" cy="1132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250504" y="3519000"/>
            <a:ext cx="801000" cy="10408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7"/>
          <p:cNvPicPr preferRelativeResize="0"/>
          <p:nvPr/>
        </p:nvPicPr>
        <p:blipFill rotWithShape="1">
          <a:blip r:embed="rId4">
            <a:alphaModFix/>
          </a:blip>
          <a:srcRect b="67977" l="9711" r="67387" t="4857"/>
          <a:stretch/>
        </p:blipFill>
        <p:spPr>
          <a:xfrm>
            <a:off x="5955375" y="2011925"/>
            <a:ext cx="1090600" cy="1397226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7"/>
          <p:cNvSpPr/>
          <p:nvPr/>
        </p:nvSpPr>
        <p:spPr>
          <a:xfrm flipH="1">
            <a:off x="7045900" y="893425"/>
            <a:ext cx="1953900" cy="1262100"/>
          </a:xfrm>
          <a:prstGeom prst="wedgeRoundRectCallout">
            <a:avLst>
              <a:gd fmla="val 63639" name="adj1"/>
              <a:gd fmla="val 78098" name="adj2"/>
              <a:gd fmla="val 0" name="adj3"/>
            </a:avLst>
          </a:prstGeom>
          <a:solidFill>
            <a:srgbClr val="3F3F3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Thank God, TroubleShooters sent a local tow trucker at my location.</a:t>
            </a:r>
            <a:endParaRPr b="1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:\Users\xyz\Desktop\inm presentation\logo.png" id="235" name="Google Shape;235;p7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7543800" y="133350"/>
            <a:ext cx="1261872" cy="2797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500">
        <p14:flip dir="l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500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8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4000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6"/>
          <p:cNvSpPr/>
          <p:nvPr/>
        </p:nvSpPr>
        <p:spPr>
          <a:xfrm>
            <a:off x="557211" y="1200150"/>
            <a:ext cx="8029500" cy="3399300"/>
          </a:xfrm>
          <a:prstGeom prst="rect">
            <a:avLst/>
          </a:prstGeom>
          <a:solidFill>
            <a:schemeClr val="lt1">
              <a:alpha val="89019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41" name="Google Shape;241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6"/>
          <p:cNvSpPr txBox="1"/>
          <p:nvPr/>
        </p:nvSpPr>
        <p:spPr>
          <a:xfrm>
            <a:off x="3281349" y="194877"/>
            <a:ext cx="2267400" cy="58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en" sz="2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How it works</a:t>
            </a:r>
            <a:endParaRPr b="1" i="0" sz="2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43" name="Google Shape;243;p6"/>
          <p:cNvPicPr preferRelativeResize="0"/>
          <p:nvPr/>
        </p:nvPicPr>
        <p:blipFill rotWithShape="1">
          <a:blip r:embed="rId4">
            <a:alphaModFix/>
          </a:blip>
          <a:srcRect b="7731" l="13038" r="2401" t="0"/>
          <a:stretch/>
        </p:blipFill>
        <p:spPr>
          <a:xfrm>
            <a:off x="118950" y="1298389"/>
            <a:ext cx="1550700" cy="164376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sp>
        <p:nvSpPr>
          <p:cNvPr id="244" name="Google Shape;244;p6"/>
          <p:cNvSpPr/>
          <p:nvPr/>
        </p:nvSpPr>
        <p:spPr>
          <a:xfrm>
            <a:off x="392050" y="93075"/>
            <a:ext cx="2503550" cy="1241700"/>
          </a:xfrm>
          <a:prstGeom prst="wedgeRoundRectCallout">
            <a:avLst>
              <a:gd fmla="val -20833" name="adj1"/>
              <a:gd fmla="val 62500" name="adj2"/>
              <a:gd fmla="val 0" name="adj3"/>
            </a:avLst>
          </a:prstGeom>
          <a:solidFill>
            <a:srgbClr val="FFD966"/>
          </a:solidFill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0C343D"/>
                </a:solidFill>
                <a:latin typeface="Montserrat"/>
                <a:ea typeface="Montserrat"/>
                <a:cs typeface="Montserrat"/>
                <a:sym typeface="Montserrat"/>
              </a:rPr>
              <a:t>I am in trouble. Need some help for  birthday party of my daughter. I want a Huge special dinosaur dummy and surprise party ,but I haven’t free time from office.</a:t>
            </a:r>
            <a:endParaRPr b="1" i="0" sz="1200" u="none" cap="none" strike="noStrike">
              <a:solidFill>
                <a:srgbClr val="0C343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5" name="Google Shape;245;p6"/>
          <p:cNvSpPr txBox="1"/>
          <p:nvPr/>
        </p:nvSpPr>
        <p:spPr>
          <a:xfrm>
            <a:off x="328300" y="2862250"/>
            <a:ext cx="10131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Hemant</a:t>
            </a:r>
            <a:endParaRPr b="1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6" name="Google Shape;246;p6"/>
          <p:cNvSpPr/>
          <p:nvPr/>
        </p:nvSpPr>
        <p:spPr>
          <a:xfrm>
            <a:off x="1494625" y="1972525"/>
            <a:ext cx="1550700" cy="295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3C78D8"/>
          </a:solidFill>
          <a:ln cap="flat" cmpd="sng" w="19050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1C23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7" name="Google Shape;247;p6"/>
          <p:cNvPicPr preferRelativeResize="0"/>
          <p:nvPr/>
        </p:nvPicPr>
        <p:blipFill rotWithShape="1">
          <a:blip r:embed="rId5">
            <a:alphaModFix/>
          </a:blip>
          <a:srcRect b="4951" l="2983" r="3189" t="0"/>
          <a:stretch/>
        </p:blipFill>
        <p:spPr>
          <a:xfrm>
            <a:off x="3081575" y="986275"/>
            <a:ext cx="2267400" cy="1845324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6"/>
          <p:cNvSpPr txBox="1"/>
          <p:nvPr/>
        </p:nvSpPr>
        <p:spPr>
          <a:xfrm>
            <a:off x="2997738" y="2909925"/>
            <a:ext cx="2642700" cy="4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TroubleShooters website</a:t>
            </a:r>
            <a:endParaRPr b="1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9" name="Google Shape;249;p6"/>
          <p:cNvSpPr/>
          <p:nvPr/>
        </p:nvSpPr>
        <p:spPr>
          <a:xfrm>
            <a:off x="5474175" y="1972500"/>
            <a:ext cx="1511100" cy="295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3C78D8"/>
          </a:solidFill>
          <a:ln cap="flat" cmpd="sng" w="19050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1C23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0" name="Google Shape;250;p6"/>
          <p:cNvPicPr preferRelativeResize="0"/>
          <p:nvPr/>
        </p:nvPicPr>
        <p:blipFill rotWithShape="1">
          <a:blip r:embed="rId6">
            <a:alphaModFix/>
          </a:blip>
          <a:srcRect b="66242" l="28542" r="49111" t="5313"/>
          <a:stretch/>
        </p:blipFill>
        <p:spPr>
          <a:xfrm>
            <a:off x="3670175" y="3339535"/>
            <a:ext cx="1244175" cy="1654240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6"/>
          <p:cNvSpPr/>
          <p:nvPr/>
        </p:nvSpPr>
        <p:spPr>
          <a:xfrm rot="-5399307">
            <a:off x="1941400" y="3383025"/>
            <a:ext cx="1487700" cy="1608900"/>
          </a:xfrm>
          <a:prstGeom prst="wedgeRoundRectCallout">
            <a:avLst>
              <a:gd fmla="val -20833" name="adj1"/>
              <a:gd fmla="val 62500" name="adj2"/>
              <a:gd fmla="val 0" name="adj3"/>
            </a:avLst>
          </a:prstGeom>
          <a:solidFill>
            <a:srgbClr val="FFD966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p6"/>
          <p:cNvSpPr txBox="1"/>
          <p:nvPr/>
        </p:nvSpPr>
        <p:spPr>
          <a:xfrm>
            <a:off x="1941950" y="3382475"/>
            <a:ext cx="1476600" cy="14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They found a trainee of a event management company , and charged Rs. 5000 for a planning of birthday party for my princess.</a:t>
            </a:r>
            <a:endParaRPr b="1" i="0" sz="11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53" name="Google Shape;253;p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050425" y="893825"/>
            <a:ext cx="2036500" cy="2190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6"/>
          <p:cNvPicPr preferRelativeResize="0"/>
          <p:nvPr/>
        </p:nvPicPr>
        <p:blipFill rotWithShape="1">
          <a:blip r:embed="rId6">
            <a:alphaModFix/>
          </a:blip>
          <a:srcRect b="11075" l="29528" r="50211" t="60480"/>
          <a:stretch/>
        </p:blipFill>
        <p:spPr>
          <a:xfrm>
            <a:off x="7585825" y="3315225"/>
            <a:ext cx="1244175" cy="1678550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6"/>
          <p:cNvSpPr/>
          <p:nvPr/>
        </p:nvSpPr>
        <p:spPr>
          <a:xfrm rot="-5399305">
            <a:off x="5685800" y="3061100"/>
            <a:ext cx="1483800" cy="1815000"/>
          </a:xfrm>
          <a:prstGeom prst="wedgeRoundRectCallout">
            <a:avLst>
              <a:gd fmla="val -20833" name="adj1"/>
              <a:gd fmla="val 62500" name="adj2"/>
              <a:gd fmla="val 0" name="adj3"/>
            </a:avLst>
          </a:prstGeom>
          <a:solidFill>
            <a:srgbClr val="FFD966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6"/>
          <p:cNvSpPr txBox="1"/>
          <p:nvPr/>
        </p:nvSpPr>
        <p:spPr>
          <a:xfrm>
            <a:off x="5520050" y="3222800"/>
            <a:ext cx="1896300" cy="142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Oh yes! It was amazing experience.They asked my views for party, then I was free for my work. Their assigned a professional , she did it perfectly.Party was awesome….</a:t>
            </a:r>
            <a:endParaRPr b="1" i="0" sz="11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7" name="Google Shape;257;p6"/>
          <p:cNvSpPr txBox="1"/>
          <p:nvPr/>
        </p:nvSpPr>
        <p:spPr>
          <a:xfrm>
            <a:off x="5520050" y="1455825"/>
            <a:ext cx="1359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C343D"/>
                </a:solidFill>
                <a:latin typeface="Montserrat"/>
                <a:ea typeface="Montserrat"/>
                <a:cs typeface="Montserrat"/>
                <a:sym typeface="Montserrat"/>
              </a:rPr>
              <a:t>Few days later</a:t>
            </a:r>
            <a:endParaRPr b="1" i="0" sz="1400" u="none" cap="none" strike="noStrike">
              <a:solidFill>
                <a:srgbClr val="0C343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C:\Users\xyz\Desktop\inm presentation\logo.png" id="258" name="Google Shape;258;p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543800" y="133350"/>
            <a:ext cx="1261872" cy="2797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500">
        <p14:flip dir="l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1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500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2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0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0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500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2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0"/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502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10"/>
          <p:cNvSpPr/>
          <p:nvPr/>
        </p:nvSpPr>
        <p:spPr>
          <a:xfrm>
            <a:off x="0" y="0"/>
            <a:ext cx="9144000" cy="51564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67" name="Google Shape;267;p10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36139" l="0" r="30810" t="5326"/>
          <a:stretch/>
        </p:blipFill>
        <p:spPr>
          <a:xfrm>
            <a:off x="0" y="0"/>
            <a:ext cx="9144000" cy="5156400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10"/>
          <p:cNvSpPr/>
          <p:nvPr/>
        </p:nvSpPr>
        <p:spPr>
          <a:xfrm>
            <a:off x="0" y="0"/>
            <a:ext cx="9144000" cy="5156400"/>
          </a:xfrm>
          <a:prstGeom prst="rect">
            <a:avLst/>
          </a:prstGeom>
          <a:solidFill>
            <a:schemeClr val="dk1">
              <a:alpha val="72941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9" name="Google Shape;269;p10"/>
          <p:cNvSpPr txBox="1"/>
          <p:nvPr/>
        </p:nvSpPr>
        <p:spPr>
          <a:xfrm>
            <a:off x="1054950" y="1055075"/>
            <a:ext cx="7034100" cy="21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0" i="0" lang="en" sz="2300" u="none" cap="none" strike="noStrike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                              </a:t>
            </a:r>
            <a:r>
              <a:rPr b="1" i="0" lang="en" sz="23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Advertisements</a:t>
            </a:r>
            <a:endParaRPr b="1" i="0" sz="23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t/>
            </a:r>
            <a:endParaRPr b="0" i="0" sz="2300" u="none" cap="none" strike="noStrike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t/>
            </a:r>
            <a:endParaRPr b="1" i="0" sz="23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t/>
            </a:r>
            <a:endParaRPr b="1" i="0" sz="23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0" i="0" lang="en" sz="23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                                   </a:t>
            </a:r>
            <a:endParaRPr b="0" i="0" sz="23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0" i="0" lang="en" sz="23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                               </a:t>
            </a:r>
            <a:r>
              <a:rPr b="1" i="0" lang="en" sz="23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   Services</a:t>
            </a:r>
            <a:endParaRPr b="1" i="0" sz="23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0" name="Google Shape;270;p10"/>
          <p:cNvSpPr txBox="1"/>
          <p:nvPr/>
        </p:nvSpPr>
        <p:spPr>
          <a:xfrm>
            <a:off x="2920542" y="148256"/>
            <a:ext cx="3089100" cy="33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2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Revenue S</a:t>
            </a:r>
            <a:r>
              <a:rPr b="1" lang="en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trategy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p10"/>
          <p:cNvSpPr txBox="1"/>
          <p:nvPr/>
        </p:nvSpPr>
        <p:spPr>
          <a:xfrm>
            <a:off x="129309" y="148242"/>
            <a:ext cx="16215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10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Troubleshooters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10"/>
          <p:cNvSpPr/>
          <p:nvPr/>
        </p:nvSpPr>
        <p:spPr>
          <a:xfrm>
            <a:off x="2592900" y="2357375"/>
            <a:ext cx="550500" cy="886800"/>
          </a:xfrm>
          <a:prstGeom prst="curvedRightArrow">
            <a:avLst>
              <a:gd fmla="val 25000" name="adj1"/>
              <a:gd fmla="val 50000" name="adj2"/>
              <a:gd fmla="val 25000" name="adj3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p10"/>
          <p:cNvSpPr/>
          <p:nvPr/>
        </p:nvSpPr>
        <p:spPr>
          <a:xfrm rot="10800000">
            <a:off x="6053047" y="1215470"/>
            <a:ext cx="550500" cy="886800"/>
          </a:xfrm>
          <a:prstGeom prst="curvedRightArrow">
            <a:avLst>
              <a:gd fmla="val 25000" name="adj1"/>
              <a:gd fmla="val 50000" name="adj2"/>
              <a:gd fmla="val 25000" name="adj3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10"/>
          <p:cNvSpPr/>
          <p:nvPr/>
        </p:nvSpPr>
        <p:spPr>
          <a:xfrm>
            <a:off x="2482050" y="1165450"/>
            <a:ext cx="772200" cy="2904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10"/>
          <p:cNvSpPr/>
          <p:nvPr/>
        </p:nvSpPr>
        <p:spPr>
          <a:xfrm rot="10800000">
            <a:off x="5466175" y="2874125"/>
            <a:ext cx="833700" cy="2904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10"/>
          <p:cNvSpPr txBox="1"/>
          <p:nvPr/>
        </p:nvSpPr>
        <p:spPr>
          <a:xfrm>
            <a:off x="129300" y="1055075"/>
            <a:ext cx="2233200" cy="7263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400"/>
              <a:buFont typeface="Montserrat"/>
              <a:buChar char="●"/>
            </a:pPr>
            <a:r>
              <a:rPr b="1" i="0" lang="en" sz="1400" u="none" cap="none" strike="noStrike">
                <a:solidFill>
                  <a:srgbClr val="F1C232"/>
                </a:solidFill>
                <a:latin typeface="Montserrat"/>
                <a:ea typeface="Montserrat"/>
                <a:cs typeface="Montserrat"/>
                <a:sym typeface="Montserrat"/>
              </a:rPr>
              <a:t>Google Adsense</a:t>
            </a:r>
            <a:endParaRPr b="1" i="0" sz="1400" u="none" cap="none" strike="noStrike">
              <a:solidFill>
                <a:srgbClr val="F1C23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400"/>
              <a:buFont typeface="Montserrat"/>
              <a:buChar char="●"/>
            </a:pPr>
            <a:r>
              <a:rPr b="1" i="0" lang="en" sz="1400" u="none" cap="none" strike="noStrike">
                <a:solidFill>
                  <a:srgbClr val="F1C232"/>
                </a:solidFill>
                <a:latin typeface="Montserrat"/>
                <a:ea typeface="Montserrat"/>
                <a:cs typeface="Montserrat"/>
                <a:sym typeface="Montserrat"/>
              </a:rPr>
              <a:t>Sell Ad Space</a:t>
            </a:r>
            <a:endParaRPr b="1" i="0" sz="1400" u="none" cap="none" strike="noStrike">
              <a:solidFill>
                <a:srgbClr val="F1C23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1C23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7" name="Google Shape;277;p10"/>
          <p:cNvSpPr/>
          <p:nvPr/>
        </p:nvSpPr>
        <p:spPr>
          <a:xfrm>
            <a:off x="3254250" y="1735100"/>
            <a:ext cx="2635500" cy="9561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10"/>
          <p:cNvSpPr txBox="1"/>
          <p:nvPr/>
        </p:nvSpPr>
        <p:spPr>
          <a:xfrm>
            <a:off x="6361150" y="2737150"/>
            <a:ext cx="2635500" cy="18414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400"/>
              <a:buFont typeface="Montserrat"/>
              <a:buChar char="●"/>
            </a:pPr>
            <a:r>
              <a:rPr b="1" i="0" lang="en" sz="1400" u="none" cap="none" strike="noStrike">
                <a:solidFill>
                  <a:srgbClr val="F1C232"/>
                </a:solidFill>
                <a:latin typeface="Montserrat"/>
                <a:ea typeface="Montserrat"/>
                <a:cs typeface="Montserrat"/>
                <a:sym typeface="Montserrat"/>
              </a:rPr>
              <a:t>Online Customer Solution  Income</a:t>
            </a:r>
            <a:endParaRPr b="1" i="0" sz="1400" u="none" cap="none" strike="noStrike">
              <a:solidFill>
                <a:srgbClr val="F1C23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400"/>
              <a:buFont typeface="Montserrat"/>
              <a:buChar char="●"/>
            </a:pPr>
            <a:r>
              <a:rPr b="1" i="0" lang="en" sz="1400" u="none" cap="none" strike="noStrike">
                <a:solidFill>
                  <a:srgbClr val="F1C232"/>
                </a:solidFill>
                <a:latin typeface="Montserrat"/>
                <a:ea typeface="Montserrat"/>
                <a:cs typeface="Montserrat"/>
                <a:sym typeface="Montserrat"/>
              </a:rPr>
              <a:t>Field Work (offline) Income</a:t>
            </a:r>
            <a:endParaRPr b="1" i="0" sz="1400" u="none" cap="none" strike="noStrike">
              <a:solidFill>
                <a:srgbClr val="F1C23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400"/>
              <a:buFont typeface="Montserrat"/>
              <a:buChar char="●"/>
            </a:pPr>
            <a:r>
              <a:rPr b="1" i="0" lang="en" sz="1400" u="none" cap="none" strike="noStrike">
                <a:solidFill>
                  <a:srgbClr val="F1C232"/>
                </a:solidFill>
                <a:latin typeface="Montserrat"/>
                <a:ea typeface="Montserrat"/>
                <a:cs typeface="Montserrat"/>
                <a:sym typeface="Montserrat"/>
              </a:rPr>
              <a:t>Commission from part time workers who got work from Troubleshooters.</a:t>
            </a:r>
            <a:endParaRPr b="1" i="0" sz="1400" u="none" cap="none" strike="noStrike">
              <a:solidFill>
                <a:srgbClr val="F1C23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9" name="Google Shape;279;p10"/>
          <p:cNvSpPr txBox="1"/>
          <p:nvPr/>
        </p:nvSpPr>
        <p:spPr>
          <a:xfrm>
            <a:off x="3172775" y="1830800"/>
            <a:ext cx="2850900" cy="76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lang="en" sz="2400">
                <a:solidFill>
                  <a:srgbClr val="F3F3F3"/>
                </a:solidFill>
                <a:highlight>
                  <a:srgbClr val="666666"/>
                </a:highlight>
                <a:latin typeface="Montserrat"/>
                <a:ea typeface="Montserrat"/>
                <a:cs typeface="Montserrat"/>
                <a:sym typeface="Montserrat"/>
              </a:rPr>
              <a:t>TroubleShooters</a:t>
            </a:r>
            <a:endParaRPr b="1" i="0" sz="2400" u="none" cap="none" strike="noStrike">
              <a:solidFill>
                <a:srgbClr val="F3F3F3"/>
              </a:solidFill>
              <a:highlight>
                <a:srgbClr val="666666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C:\Users\xyz\Desktop\inm presentation\logo.png" id="280" name="Google Shape;280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70775" y="133350"/>
            <a:ext cx="2034899" cy="451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500">
        <p14:prism dir="l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1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2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" name="Google Shape;285;g63e807f86e_3_14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810" l="17728" r="18544" t="-810"/>
          <a:stretch/>
        </p:blipFill>
        <p:spPr>
          <a:xfrm>
            <a:off x="0" y="0"/>
            <a:ext cx="44517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g63e807f86e_3_14"/>
          <p:cNvSpPr txBox="1"/>
          <p:nvPr/>
        </p:nvSpPr>
        <p:spPr>
          <a:xfrm>
            <a:off x="5747149" y="3328974"/>
            <a:ext cx="3060300" cy="16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24444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7" name="Google Shape;287;g63e807f86e_3_14"/>
          <p:cNvGrpSpPr/>
          <p:nvPr/>
        </p:nvGrpSpPr>
        <p:grpSpPr>
          <a:xfrm>
            <a:off x="490209" y="3875128"/>
            <a:ext cx="899775" cy="264914"/>
            <a:chOff x="1148328" y="4176646"/>
            <a:chExt cx="1199700" cy="353219"/>
          </a:xfrm>
        </p:grpSpPr>
        <p:cxnSp>
          <p:nvCxnSpPr>
            <p:cNvPr id="288" name="Google Shape;288;g63e807f86e_3_14"/>
            <p:cNvCxnSpPr/>
            <p:nvPr/>
          </p:nvCxnSpPr>
          <p:spPr>
            <a:xfrm>
              <a:off x="1148328" y="4176646"/>
              <a:ext cx="1199700" cy="0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89" name="Google Shape;289;g63e807f86e_3_14"/>
            <p:cNvCxnSpPr/>
            <p:nvPr/>
          </p:nvCxnSpPr>
          <p:spPr>
            <a:xfrm>
              <a:off x="1148328" y="4529865"/>
              <a:ext cx="845700" cy="0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290" name="Google Shape;290;g63e807f86e_3_14"/>
          <p:cNvSpPr txBox="1"/>
          <p:nvPr/>
        </p:nvSpPr>
        <p:spPr>
          <a:xfrm>
            <a:off x="129309" y="148242"/>
            <a:ext cx="16215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10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Troubleshooters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g63e807f86e_3_14"/>
          <p:cNvSpPr txBox="1"/>
          <p:nvPr/>
        </p:nvSpPr>
        <p:spPr>
          <a:xfrm>
            <a:off x="490200" y="1378825"/>
            <a:ext cx="2637600" cy="19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i="1" lang="en" sz="6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r>
              <a:rPr b="1" i="1" lang="en" sz="6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0 %</a:t>
            </a:r>
            <a:endParaRPr b="1" i="1" sz="6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2" name="Google Shape;292;g63e807f86e_3_14"/>
          <p:cNvSpPr txBox="1"/>
          <p:nvPr/>
        </p:nvSpPr>
        <p:spPr>
          <a:xfrm flipH="1" rot="10800000">
            <a:off x="5321675" y="1483375"/>
            <a:ext cx="148200" cy="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3" name="Google Shape;293;g63e807f86e_3_14"/>
          <p:cNvSpPr txBox="1"/>
          <p:nvPr/>
        </p:nvSpPr>
        <p:spPr>
          <a:xfrm>
            <a:off x="5188275" y="1868625"/>
            <a:ext cx="3438900" cy="14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i="1" lang="en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i="1" lang="en" sz="3600">
                <a:latin typeface="Montserrat"/>
                <a:ea typeface="Montserrat"/>
                <a:cs typeface="Montserrat"/>
                <a:sym typeface="Montserrat"/>
              </a:rPr>
              <a:t>ANALYTICAL </a:t>
            </a:r>
            <a:endParaRPr b="1" i="1" sz="36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3600">
                <a:latin typeface="Montserrat"/>
                <a:ea typeface="Montserrat"/>
                <a:cs typeface="Montserrat"/>
                <a:sym typeface="Montserrat"/>
              </a:rPr>
              <a:t>SKILLS</a:t>
            </a:r>
            <a:endParaRPr b="1" i="1" sz="36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4" name="Google Shape;294;g63e807f86e_3_14"/>
          <p:cNvSpPr txBox="1"/>
          <p:nvPr/>
        </p:nvSpPr>
        <p:spPr>
          <a:xfrm>
            <a:off x="356050" y="519775"/>
            <a:ext cx="1512000" cy="49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800">
                <a:latin typeface="Montserrat"/>
                <a:ea typeface="Montserrat"/>
                <a:cs typeface="Montserrat"/>
                <a:sym typeface="Montserrat"/>
              </a:rPr>
              <a:t>POINTS:</a:t>
            </a:r>
            <a:endParaRPr b="1" i="1" sz="18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C:\Users\xyz\Desktop\inm presentation\logo.png" id="295" name="Google Shape;295;g63e807f86e_3_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69875" y="333050"/>
            <a:ext cx="2637600" cy="68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12"/>
          <p:cNvSpPr/>
          <p:nvPr/>
        </p:nvSpPr>
        <p:spPr>
          <a:xfrm>
            <a:off x="0" y="0"/>
            <a:ext cx="9144000" cy="51564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04" name="Google Shape;304;p12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36139" l="0" r="30810" t="5326"/>
          <a:stretch/>
        </p:blipFill>
        <p:spPr>
          <a:xfrm>
            <a:off x="0" y="0"/>
            <a:ext cx="9144000" cy="515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12"/>
          <p:cNvSpPr/>
          <p:nvPr/>
        </p:nvSpPr>
        <p:spPr>
          <a:xfrm>
            <a:off x="0" y="0"/>
            <a:ext cx="9144000" cy="5156400"/>
          </a:xfrm>
          <a:prstGeom prst="rect">
            <a:avLst/>
          </a:prstGeom>
          <a:solidFill>
            <a:schemeClr val="dk1">
              <a:alpha val="72941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6" name="Google Shape;306;p12"/>
          <p:cNvSpPr txBox="1"/>
          <p:nvPr/>
        </p:nvSpPr>
        <p:spPr>
          <a:xfrm>
            <a:off x="1423276" y="125850"/>
            <a:ext cx="5793600" cy="615000"/>
          </a:xfrm>
          <a:prstGeom prst="rect">
            <a:avLst/>
          </a:prstGeom>
          <a:noFill/>
          <a:ln cap="flat" cmpd="sng" w="28575">
            <a:solidFill>
              <a:srgbClr val="6D9EE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" sz="2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      Market S</a:t>
            </a:r>
            <a:r>
              <a:rPr b="1" lang="en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trategy</a:t>
            </a:r>
            <a:r>
              <a:rPr b="1" i="0" lang="en" sz="2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(only Jaipur)</a:t>
            </a:r>
            <a:endParaRPr b="1" i="0" sz="24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7" name="Google Shape;307;p12"/>
          <p:cNvSpPr txBox="1"/>
          <p:nvPr/>
        </p:nvSpPr>
        <p:spPr>
          <a:xfrm>
            <a:off x="129309" y="148242"/>
            <a:ext cx="16215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10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Troubleshooters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" name="Google Shape;308;p12"/>
          <p:cNvSpPr txBox="1"/>
          <p:nvPr/>
        </p:nvSpPr>
        <p:spPr>
          <a:xfrm>
            <a:off x="716475" y="940350"/>
            <a:ext cx="8320200" cy="40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rPr>
              <a:t>Market Size :   </a:t>
            </a:r>
            <a:r>
              <a:rPr b="1" i="0" lang="en" sz="3000" u="none" cap="none" strike="noStrike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rPr>
              <a:t>HUGE</a:t>
            </a:r>
            <a:endParaRPr b="1" i="0" sz="3000" u="none" cap="none" strike="noStrike">
              <a:solidFill>
                <a:srgbClr val="F3F3F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rPr>
              <a:t>Population</a:t>
            </a:r>
            <a:r>
              <a:rPr b="1" i="0" lang="en" sz="3000" u="none" cap="none" strike="noStrike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rPr>
              <a:t> : 3.8 M</a:t>
            </a:r>
            <a:endParaRPr b="1" i="0" sz="3000" u="none" cap="none" strike="noStrike">
              <a:solidFill>
                <a:srgbClr val="F3F3F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rPr>
              <a:t>There are</a:t>
            </a:r>
            <a:r>
              <a:rPr b="0" i="0" lang="en" sz="1800" u="none" cap="none" strike="noStrike">
                <a:solidFill>
                  <a:srgbClr val="FFD966"/>
                </a:solidFill>
                <a:latin typeface="Arial"/>
                <a:ea typeface="Arial"/>
                <a:cs typeface="Arial"/>
                <a:sym typeface="Arial"/>
              </a:rPr>
              <a:t> 5</a:t>
            </a:r>
            <a:r>
              <a:rPr b="0" i="0" lang="en" sz="1800" u="none" cap="none" strike="noStrike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rPr>
              <a:t> lakh families in jaipur , who will use our services. If </a:t>
            </a:r>
            <a:r>
              <a:rPr lang="en" sz="1800">
                <a:solidFill>
                  <a:srgbClr val="F3F3F3"/>
                </a:solidFill>
              </a:rPr>
              <a:t> even </a:t>
            </a:r>
            <a:r>
              <a:rPr lang="en" sz="1800">
                <a:solidFill>
                  <a:srgbClr val="FFD966"/>
                </a:solidFill>
              </a:rPr>
              <a:t>3-4%</a:t>
            </a:r>
            <a:r>
              <a:rPr b="0" i="0" lang="en" sz="1800" u="none" cap="none" strike="noStrike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rPr>
              <a:t> of them use our service once in a year , so approx</a:t>
            </a:r>
            <a:r>
              <a:rPr lang="en" sz="1800">
                <a:solidFill>
                  <a:srgbClr val="F3F3F3"/>
                </a:solidFill>
              </a:rPr>
              <a:t> </a:t>
            </a:r>
            <a:r>
              <a:rPr lang="en" sz="1800">
                <a:solidFill>
                  <a:srgbClr val="F1C232"/>
                </a:solidFill>
              </a:rPr>
              <a:t>30,000 </a:t>
            </a:r>
            <a:r>
              <a:rPr b="0" i="0" lang="en" sz="1800" u="none" cap="none" strike="noStrike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rPr>
              <a:t>user accounts will be generated for TroubleShooters from jaipur. </a:t>
            </a:r>
            <a:endParaRPr b="0" i="0" sz="1800" u="none" cap="none" strike="noStrike">
              <a:solidFill>
                <a:srgbClr val="F3F3F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800" u="none" cap="none" strike="noStrike">
                <a:solidFill>
                  <a:srgbClr val="6D9EEB"/>
                </a:solidFill>
                <a:latin typeface="Arial"/>
                <a:ea typeface="Arial"/>
                <a:cs typeface="Arial"/>
                <a:sym typeface="Arial"/>
              </a:rPr>
              <a:t>If every user, use our service once in a  year….(Average Rs.</a:t>
            </a:r>
            <a:r>
              <a:rPr b="0" i="0" lang="en" sz="1800" u="none" cap="none" strike="noStrike">
                <a:solidFill>
                  <a:srgbClr val="FFD966"/>
                </a:solidFill>
                <a:latin typeface="Arial"/>
                <a:ea typeface="Arial"/>
                <a:cs typeface="Arial"/>
                <a:sym typeface="Arial"/>
              </a:rPr>
              <a:t>1000</a:t>
            </a:r>
            <a:r>
              <a:rPr b="0" i="0" lang="en" sz="1800" u="none" cap="none" strike="noStrike">
                <a:solidFill>
                  <a:srgbClr val="6D9EEB"/>
                </a:solidFill>
                <a:latin typeface="Arial"/>
                <a:ea typeface="Arial"/>
                <a:cs typeface="Arial"/>
                <a:sym typeface="Arial"/>
              </a:rPr>
              <a:t> per service)</a:t>
            </a:r>
            <a:endParaRPr b="0" i="0" sz="1800" u="none" cap="none" strike="noStrike">
              <a:solidFill>
                <a:srgbClr val="6D9EE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D9EEB"/>
              </a:buClr>
              <a:buSzPts val="1800"/>
              <a:buFont typeface="Arial"/>
              <a:buChar char="❖"/>
            </a:pPr>
            <a:r>
              <a:rPr b="0" i="0" lang="en" sz="1800" u="none" cap="none" strike="noStrike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rPr>
              <a:t>Total no of services used = </a:t>
            </a:r>
            <a:r>
              <a:rPr b="0" i="0" lang="en" sz="1800" u="none" cap="none" strike="noStrike">
                <a:solidFill>
                  <a:srgbClr val="F1C232"/>
                </a:solidFill>
                <a:latin typeface="Arial"/>
                <a:ea typeface="Arial"/>
                <a:cs typeface="Arial"/>
                <a:sym typeface="Arial"/>
              </a:rPr>
              <a:t>15,000</a:t>
            </a:r>
            <a:r>
              <a:rPr b="0" i="0" lang="en" sz="1800" u="none" cap="none" strike="noStrike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rPr>
              <a:t> in first 2 years</a:t>
            </a:r>
            <a:endParaRPr b="0" i="0" sz="1800" u="none" cap="none" strike="noStrike">
              <a:solidFill>
                <a:srgbClr val="F3F3F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D9EEB"/>
              </a:buClr>
              <a:buSzPts val="1800"/>
              <a:buFont typeface="Arial"/>
              <a:buChar char="❖"/>
            </a:pPr>
            <a:r>
              <a:rPr b="0" i="0" lang="en" sz="1800" u="none" cap="none" strike="noStrike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rPr>
              <a:t>Revenue in first two years = Rs.</a:t>
            </a:r>
            <a:r>
              <a:rPr b="0" i="0" lang="en" sz="1800" u="none" cap="none" strike="noStrike">
                <a:solidFill>
                  <a:srgbClr val="F1C232"/>
                </a:solidFill>
                <a:latin typeface="Arial"/>
                <a:ea typeface="Arial"/>
                <a:cs typeface="Arial"/>
                <a:sym typeface="Arial"/>
              </a:rPr>
              <a:t>20</a:t>
            </a:r>
            <a:r>
              <a:rPr b="0" i="0" lang="en" sz="1800" u="none" cap="none" strike="noStrike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" sz="1800" u="none" cap="none" strike="noStrike">
                <a:solidFill>
                  <a:srgbClr val="FFD966"/>
                </a:solidFill>
                <a:latin typeface="Arial"/>
                <a:ea typeface="Arial"/>
                <a:cs typeface="Arial"/>
                <a:sym typeface="Arial"/>
              </a:rPr>
              <a:t>M</a:t>
            </a:r>
            <a:endParaRPr b="0" i="0" sz="1800" u="none" cap="none" strike="noStrike">
              <a:solidFill>
                <a:srgbClr val="FFD96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D9EEB"/>
              </a:buClr>
              <a:buSzPts val="1800"/>
              <a:buFont typeface="Arial"/>
              <a:buChar char="❖"/>
            </a:pPr>
            <a:r>
              <a:rPr b="0" i="0" lang="en" sz="1800" u="none" cap="none" strike="noStrike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rPr>
              <a:t>Revenue in three years = </a:t>
            </a:r>
            <a:r>
              <a:rPr lang="en" sz="1800">
                <a:solidFill>
                  <a:srgbClr val="F3F3F3"/>
                </a:solidFill>
              </a:rPr>
              <a:t>2</a:t>
            </a:r>
            <a:r>
              <a:rPr b="0" i="0" lang="en" sz="1800" u="none" cap="none" strike="noStrike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rPr>
              <a:t>0,000*1000 = Rs. </a:t>
            </a:r>
            <a:r>
              <a:rPr lang="en" sz="1800">
                <a:solidFill>
                  <a:srgbClr val="FFD966"/>
                </a:solidFill>
              </a:rPr>
              <a:t>3</a:t>
            </a:r>
            <a:r>
              <a:rPr b="0" i="0" lang="en" sz="1800" u="none" cap="none" strike="noStrike">
                <a:solidFill>
                  <a:srgbClr val="FFD966"/>
                </a:solidFill>
                <a:latin typeface="Arial"/>
                <a:ea typeface="Arial"/>
                <a:cs typeface="Arial"/>
                <a:sym typeface="Arial"/>
              </a:rPr>
              <a:t>0M</a:t>
            </a:r>
            <a:r>
              <a:rPr b="0" i="0" lang="en" sz="1800" u="none" cap="none" strike="noStrike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rPr>
              <a:t>  in </a:t>
            </a:r>
            <a:r>
              <a:rPr b="0" i="0" lang="en" sz="1800" u="none" cap="none" strike="noStrike">
                <a:solidFill>
                  <a:srgbClr val="FFD966"/>
                </a:solidFill>
                <a:latin typeface="Arial"/>
                <a:ea typeface="Arial"/>
                <a:cs typeface="Arial"/>
                <a:sym typeface="Arial"/>
              </a:rPr>
              <a:t>3 </a:t>
            </a:r>
            <a:r>
              <a:rPr b="0" i="0" lang="en" sz="1800" u="none" cap="none" strike="noStrike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rPr>
              <a:t>years</a:t>
            </a:r>
            <a:endParaRPr b="0" i="0" sz="1800" u="none" cap="none" strike="noStrike">
              <a:solidFill>
                <a:srgbClr val="F3F3F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3F3F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rPr>
              <a:t>And if </a:t>
            </a:r>
            <a:r>
              <a:rPr b="0" i="0" lang="en" sz="1800" u="none" cap="none" strike="noStrike">
                <a:solidFill>
                  <a:srgbClr val="FFD966"/>
                </a:solidFill>
                <a:latin typeface="Arial"/>
                <a:ea typeface="Arial"/>
                <a:cs typeface="Arial"/>
                <a:sym typeface="Arial"/>
              </a:rPr>
              <a:t>5000</a:t>
            </a:r>
            <a:r>
              <a:rPr b="0" i="0" lang="en" sz="1800" u="none" cap="none" strike="noStrike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rPr>
              <a:t> skilled workers connect with us as part time employee , Then they will also generate revenue for TroubleShooters.  </a:t>
            </a:r>
            <a:endParaRPr b="0" i="0" sz="1800" u="none" cap="none" strike="noStrike">
              <a:solidFill>
                <a:srgbClr val="F3F3F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1" i="0" sz="3000" u="none" cap="none" strike="noStrike">
              <a:solidFill>
                <a:srgbClr val="F3F3F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1" i="0" sz="3000" u="none" cap="none" strike="noStrike">
              <a:solidFill>
                <a:srgbClr val="F3F3F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3F3F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3F3F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3F3F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3F3F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9" name="Google Shape;309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5613" y="1067250"/>
            <a:ext cx="240300" cy="38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35062" y="1626925"/>
            <a:ext cx="481437" cy="38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1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02875" y="2123425"/>
            <a:ext cx="345789" cy="3851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xyz\Desktop\inm presentation\logo.png" id="312" name="Google Shape;312;p1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439950" y="274675"/>
            <a:ext cx="1431324" cy="3173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8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8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8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8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8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>
                                            <p:txEl>
                                              <p:pRg end="14" st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8">
                                            <p:txEl>
                                              <p:pRg end="14" st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14"/>
          <p:cNvSpPr/>
          <p:nvPr/>
        </p:nvSpPr>
        <p:spPr>
          <a:xfrm>
            <a:off x="0" y="0"/>
            <a:ext cx="9144000" cy="51564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21" name="Google Shape;321;p14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36139" l="0" r="30810" t="5326"/>
          <a:stretch/>
        </p:blipFill>
        <p:spPr>
          <a:xfrm>
            <a:off x="0" y="0"/>
            <a:ext cx="9144000" cy="515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14"/>
          <p:cNvSpPr/>
          <p:nvPr/>
        </p:nvSpPr>
        <p:spPr>
          <a:xfrm>
            <a:off x="0" y="0"/>
            <a:ext cx="9144000" cy="5156400"/>
          </a:xfrm>
          <a:prstGeom prst="rect">
            <a:avLst/>
          </a:prstGeom>
          <a:solidFill>
            <a:schemeClr val="dk1">
              <a:alpha val="72941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3" name="Google Shape;323;p14"/>
          <p:cNvSpPr txBox="1"/>
          <p:nvPr/>
        </p:nvSpPr>
        <p:spPr>
          <a:xfrm>
            <a:off x="301125" y="125838"/>
            <a:ext cx="63939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" sz="2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                    Financial Analysis                 </a:t>
            </a:r>
            <a:endParaRPr b="1" i="0" sz="24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4" name="Google Shape;324;p14"/>
          <p:cNvSpPr txBox="1"/>
          <p:nvPr/>
        </p:nvSpPr>
        <p:spPr>
          <a:xfrm>
            <a:off x="129309" y="148242"/>
            <a:ext cx="16215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10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Troubleshooters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5" name="Google Shape;325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88450" y="181150"/>
            <a:ext cx="504375" cy="50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088450" y="148250"/>
            <a:ext cx="504375" cy="5043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xyz\Desktop\inm presentation\logo.png" id="327" name="Google Shape;327;p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453100" y="133350"/>
            <a:ext cx="1352575" cy="35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14"/>
          <p:cNvPicPr preferRelativeResize="0"/>
          <p:nvPr/>
        </p:nvPicPr>
        <p:blipFill rotWithShape="1">
          <a:blip r:embed="rId7">
            <a:alphaModFix/>
          </a:blip>
          <a:srcRect b="27874" l="4917" r="47798" t="32502"/>
          <a:stretch/>
        </p:blipFill>
        <p:spPr>
          <a:xfrm>
            <a:off x="481325" y="927525"/>
            <a:ext cx="8324349" cy="385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500">
        <p:fade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3" name="Google Shape;333;g63e807f86e_3_0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810" l="17728" r="18544" t="-810"/>
          <a:stretch/>
        </p:blipFill>
        <p:spPr>
          <a:xfrm>
            <a:off x="0" y="0"/>
            <a:ext cx="44517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g63e807f86e_3_0"/>
          <p:cNvSpPr txBox="1"/>
          <p:nvPr/>
        </p:nvSpPr>
        <p:spPr>
          <a:xfrm>
            <a:off x="5747149" y="3328974"/>
            <a:ext cx="3060300" cy="16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24444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35" name="Google Shape;335;g63e807f86e_3_0"/>
          <p:cNvGrpSpPr/>
          <p:nvPr/>
        </p:nvGrpSpPr>
        <p:grpSpPr>
          <a:xfrm>
            <a:off x="490209" y="3875128"/>
            <a:ext cx="899775" cy="264914"/>
            <a:chOff x="1148328" y="4176646"/>
            <a:chExt cx="1199700" cy="353219"/>
          </a:xfrm>
        </p:grpSpPr>
        <p:cxnSp>
          <p:nvCxnSpPr>
            <p:cNvPr id="336" name="Google Shape;336;g63e807f86e_3_0"/>
            <p:cNvCxnSpPr/>
            <p:nvPr/>
          </p:nvCxnSpPr>
          <p:spPr>
            <a:xfrm>
              <a:off x="1148328" y="4176646"/>
              <a:ext cx="1199700" cy="0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37" name="Google Shape;337;g63e807f86e_3_0"/>
            <p:cNvCxnSpPr/>
            <p:nvPr/>
          </p:nvCxnSpPr>
          <p:spPr>
            <a:xfrm>
              <a:off x="1148328" y="4529865"/>
              <a:ext cx="845700" cy="0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338" name="Google Shape;338;g63e807f86e_3_0"/>
          <p:cNvSpPr txBox="1"/>
          <p:nvPr/>
        </p:nvSpPr>
        <p:spPr>
          <a:xfrm>
            <a:off x="129309" y="148242"/>
            <a:ext cx="16215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10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Troubleshooters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" name="Google Shape;339;g63e807f86e_3_0"/>
          <p:cNvSpPr txBox="1"/>
          <p:nvPr/>
        </p:nvSpPr>
        <p:spPr>
          <a:xfrm>
            <a:off x="490200" y="1378825"/>
            <a:ext cx="2637600" cy="19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i="1" lang="en" sz="6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15</a:t>
            </a:r>
            <a:r>
              <a:rPr b="1" i="1" lang="en" sz="6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%</a:t>
            </a:r>
            <a:endParaRPr b="1" i="1" sz="6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0" name="Google Shape;340;g63e807f86e_3_0"/>
          <p:cNvSpPr txBox="1"/>
          <p:nvPr/>
        </p:nvSpPr>
        <p:spPr>
          <a:xfrm flipH="1" rot="10800000">
            <a:off x="5321675" y="1483375"/>
            <a:ext cx="148200" cy="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1" name="Google Shape;341;g63e807f86e_3_0"/>
          <p:cNvSpPr txBox="1"/>
          <p:nvPr/>
        </p:nvSpPr>
        <p:spPr>
          <a:xfrm>
            <a:off x="5188275" y="2165100"/>
            <a:ext cx="29943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i="1" lang="en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i="1" lang="en" sz="3600">
                <a:latin typeface="Montserrat"/>
                <a:ea typeface="Montserrat"/>
                <a:cs typeface="Montserrat"/>
                <a:sym typeface="Montserrat"/>
              </a:rPr>
              <a:t>STRATEGIC </a:t>
            </a:r>
            <a:endParaRPr b="1" i="1" sz="36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3600">
                <a:latin typeface="Montserrat"/>
                <a:ea typeface="Montserrat"/>
                <a:cs typeface="Montserrat"/>
                <a:sym typeface="Montserrat"/>
              </a:rPr>
              <a:t>THINKING</a:t>
            </a:r>
            <a:endParaRPr b="1" i="1" sz="36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2" name="Google Shape;342;g63e807f86e_3_0"/>
          <p:cNvSpPr txBox="1"/>
          <p:nvPr/>
        </p:nvSpPr>
        <p:spPr>
          <a:xfrm>
            <a:off x="356050" y="519775"/>
            <a:ext cx="1512000" cy="49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800">
                <a:latin typeface="Montserrat"/>
                <a:ea typeface="Montserrat"/>
                <a:cs typeface="Montserrat"/>
                <a:sym typeface="Montserrat"/>
              </a:rPr>
              <a:t>POINTS:</a:t>
            </a:r>
            <a:endParaRPr b="1" i="1" sz="18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C:\Users\xyz\Desktop\inm presentation\logo.png" id="343" name="Google Shape;343;g63e807f86e_3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69875" y="333050"/>
            <a:ext cx="2637600" cy="68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11"/>
          <p:cNvSpPr/>
          <p:nvPr/>
        </p:nvSpPr>
        <p:spPr>
          <a:xfrm>
            <a:off x="1849325" y="0"/>
            <a:ext cx="7294800" cy="51435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r>
              <a:rPr b="1" i="0" lang="en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  </a:t>
            </a:r>
            <a:endParaRPr b="0" i="0" sz="14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52" name="Google Shape;352;p11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10799" r="10799" t="0"/>
          <a:stretch/>
        </p:blipFill>
        <p:spPr>
          <a:xfrm flipH="1">
            <a:off x="125" y="0"/>
            <a:ext cx="18492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11"/>
          <p:cNvSpPr txBox="1"/>
          <p:nvPr/>
        </p:nvSpPr>
        <p:spPr>
          <a:xfrm>
            <a:off x="1681475" y="134500"/>
            <a:ext cx="59763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                  </a:t>
            </a:r>
            <a:r>
              <a:rPr b="1" i="0" lang="en" sz="2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Target Audience</a:t>
            </a:r>
            <a:endParaRPr b="1" i="0" sz="24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4" name="Google Shape;354;p11"/>
          <p:cNvSpPr txBox="1"/>
          <p:nvPr/>
        </p:nvSpPr>
        <p:spPr>
          <a:xfrm>
            <a:off x="4750971" y="2564638"/>
            <a:ext cx="1685700" cy="35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en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Small industries</a:t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5" name="Google Shape;355;p11"/>
          <p:cNvSpPr txBox="1"/>
          <p:nvPr/>
        </p:nvSpPr>
        <p:spPr>
          <a:xfrm>
            <a:off x="7159497" y="2563425"/>
            <a:ext cx="1644300" cy="35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en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Skilled workers</a:t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56" name="Google Shape;356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00400" y="1212875"/>
            <a:ext cx="1428750" cy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829950" y="1212863"/>
            <a:ext cx="1428750" cy="1428750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p11"/>
          <p:cNvSpPr txBox="1"/>
          <p:nvPr/>
        </p:nvSpPr>
        <p:spPr>
          <a:xfrm>
            <a:off x="3380463" y="4369850"/>
            <a:ext cx="1849200" cy="35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en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       Students</a:t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59" name="Google Shape;359;p1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608213" y="3289670"/>
            <a:ext cx="1350225" cy="1080180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11"/>
          <p:cNvSpPr txBox="1"/>
          <p:nvPr/>
        </p:nvSpPr>
        <p:spPr>
          <a:xfrm>
            <a:off x="5988575" y="4369850"/>
            <a:ext cx="1849200" cy="35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en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Nuclear Families</a:t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1" name="Google Shape;361;p11"/>
          <p:cNvSpPr txBox="1"/>
          <p:nvPr/>
        </p:nvSpPr>
        <p:spPr>
          <a:xfrm>
            <a:off x="7249275" y="4369854"/>
            <a:ext cx="1685700" cy="42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2" name="Google Shape;362;p11"/>
          <p:cNvSpPr txBox="1"/>
          <p:nvPr/>
        </p:nvSpPr>
        <p:spPr>
          <a:xfrm>
            <a:off x="129309" y="148242"/>
            <a:ext cx="16215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1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Troubleshooters</a:t>
            </a:r>
            <a:endParaRPr b="0" i="0" sz="10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3" name="Google Shape;363;p1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467700" y="1517762"/>
            <a:ext cx="818975" cy="818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1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352250" y="3289675"/>
            <a:ext cx="353834" cy="946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1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760800" y="3312012"/>
            <a:ext cx="450800" cy="901625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11"/>
          <p:cNvSpPr txBox="1"/>
          <p:nvPr/>
        </p:nvSpPr>
        <p:spPr>
          <a:xfrm>
            <a:off x="2539650" y="2530725"/>
            <a:ext cx="1621500" cy="4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Householders</a:t>
            </a:r>
            <a:endParaRPr b="0" i="0" sz="14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7" name="Google Shape;367;p11"/>
          <p:cNvSpPr txBox="1"/>
          <p:nvPr/>
        </p:nvSpPr>
        <p:spPr>
          <a:xfrm>
            <a:off x="7202038" y="3433938"/>
            <a:ext cx="1350300" cy="4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C:\Users\xyz\Desktop\inm presentation\logo.png" id="368" name="Google Shape;368;p1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6770775" y="133350"/>
            <a:ext cx="2034899" cy="451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500">
        <p14:prism dir="l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1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2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2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3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3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4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4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5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200"/>
                                        <p:tgtEl>
                                          <p:spTgt spid="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15"/>
          <p:cNvSpPr/>
          <p:nvPr/>
        </p:nvSpPr>
        <p:spPr>
          <a:xfrm>
            <a:off x="0" y="0"/>
            <a:ext cx="9144000" cy="51564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77" name="Google Shape;377;p15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36139" l="0" r="30810" t="5326"/>
          <a:stretch/>
        </p:blipFill>
        <p:spPr>
          <a:xfrm>
            <a:off x="0" y="0"/>
            <a:ext cx="9144000" cy="515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15"/>
          <p:cNvSpPr/>
          <p:nvPr/>
        </p:nvSpPr>
        <p:spPr>
          <a:xfrm>
            <a:off x="0" y="0"/>
            <a:ext cx="9144000" cy="5156400"/>
          </a:xfrm>
          <a:prstGeom prst="rect">
            <a:avLst/>
          </a:prstGeom>
          <a:solidFill>
            <a:schemeClr val="dk1">
              <a:alpha val="72941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9" name="Google Shape;379;p15"/>
          <p:cNvSpPr txBox="1"/>
          <p:nvPr/>
        </p:nvSpPr>
        <p:spPr>
          <a:xfrm>
            <a:off x="1038950" y="125825"/>
            <a:ext cx="63939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" sz="2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                  Expansion Plan                 </a:t>
            </a:r>
            <a:endParaRPr b="1" i="0" sz="24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0" name="Google Shape;380;p15"/>
          <p:cNvSpPr txBox="1"/>
          <p:nvPr/>
        </p:nvSpPr>
        <p:spPr>
          <a:xfrm>
            <a:off x="129309" y="148242"/>
            <a:ext cx="16215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10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Troubleshooters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1" name="Google Shape;381;p15"/>
          <p:cNvPicPr preferRelativeResize="0"/>
          <p:nvPr/>
        </p:nvPicPr>
        <p:blipFill rotWithShape="1">
          <a:blip r:embed="rId4">
            <a:alphaModFix/>
          </a:blip>
          <a:srcRect b="13719" l="30074" r="16477" t="26028"/>
          <a:stretch/>
        </p:blipFill>
        <p:spPr>
          <a:xfrm>
            <a:off x="1165000" y="888775"/>
            <a:ext cx="7750800" cy="4078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9288" y="3737475"/>
            <a:ext cx="767400" cy="123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21386" y="2790150"/>
            <a:ext cx="783225" cy="1255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21386" y="815625"/>
            <a:ext cx="783225" cy="1255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9288" y="1790750"/>
            <a:ext cx="767400" cy="1230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xyz\Desktop\inm presentation\logo.png" id="386" name="Google Shape;386;p1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095301" y="133350"/>
            <a:ext cx="1710374" cy="379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500">
        <p14:prism dir="l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4" name="Google Shape;394;p13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42922" l="16950" r="0" t="15375"/>
          <a:stretch/>
        </p:blipFill>
        <p:spPr>
          <a:xfrm>
            <a:off x="-225" y="-645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p13"/>
          <p:cNvPicPr preferRelativeResize="0"/>
          <p:nvPr>
            <p:ph idx="2" type="pic"/>
          </p:nvPr>
        </p:nvPicPr>
        <p:blipFill rotWithShape="1">
          <a:blip r:embed="rId4">
            <a:alphaModFix/>
          </a:blip>
          <a:srcRect b="0" l="9303" r="3252" t="0"/>
          <a:stretch/>
        </p:blipFill>
        <p:spPr>
          <a:xfrm>
            <a:off x="5860792" y="-75"/>
            <a:ext cx="32829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96" name="Google Shape;396;p13"/>
          <p:cNvGrpSpPr/>
          <p:nvPr/>
        </p:nvGrpSpPr>
        <p:grpSpPr>
          <a:xfrm>
            <a:off x="1454685" y="137296"/>
            <a:ext cx="5029730" cy="984440"/>
            <a:chOff x="5357570" y="979705"/>
            <a:chExt cx="3983944" cy="881720"/>
          </a:xfrm>
        </p:grpSpPr>
        <p:sp>
          <p:nvSpPr>
            <p:cNvPr id="397" name="Google Shape;397;p13"/>
            <p:cNvSpPr txBox="1"/>
            <p:nvPr/>
          </p:nvSpPr>
          <p:spPr>
            <a:xfrm>
              <a:off x="7708314" y="1331925"/>
              <a:ext cx="1633200" cy="52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" sz="1300" u="none" cap="none" strike="noStrik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India is a young country with a lot of untapped potential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" name="Google Shape;398;p13"/>
            <p:cNvSpPr txBox="1"/>
            <p:nvPr/>
          </p:nvSpPr>
          <p:spPr>
            <a:xfrm>
              <a:off x="5357570" y="979705"/>
              <a:ext cx="2027400" cy="861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rPr b="1" i="0" lang="en" sz="3000" u="none" cap="none" strike="noStrik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Growth Equation</a:t>
              </a:r>
              <a:endPara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99" name="Google Shape;399;p13"/>
          <p:cNvSpPr txBox="1"/>
          <p:nvPr/>
        </p:nvSpPr>
        <p:spPr>
          <a:xfrm>
            <a:off x="2695175" y="1988300"/>
            <a:ext cx="2358300" cy="3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1" lang="en" sz="18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   </a:t>
            </a:r>
            <a:r>
              <a:rPr b="1" i="1" lang="en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Services in Jaipur </a:t>
            </a:r>
            <a:r>
              <a:rPr b="0" i="1" lang="en" sz="18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  </a:t>
            </a:r>
            <a:endParaRPr b="0" i="1" sz="1800" u="none" cap="none" strike="noStrike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400" name="Google Shape;400;p13"/>
          <p:cNvSpPr txBox="1"/>
          <p:nvPr/>
        </p:nvSpPr>
        <p:spPr>
          <a:xfrm>
            <a:off x="5105800" y="2571750"/>
            <a:ext cx="1600800" cy="3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1" i="1" lang="en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Profits </a:t>
            </a:r>
            <a:endParaRPr b="1" i="1" sz="1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01" name="Google Shape;401;p13"/>
          <p:cNvSpPr txBox="1"/>
          <p:nvPr/>
        </p:nvSpPr>
        <p:spPr>
          <a:xfrm>
            <a:off x="6601900" y="3028500"/>
            <a:ext cx="1600800" cy="3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1" i="1" lang="en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Other Cities</a:t>
            </a:r>
            <a:endParaRPr b="1" i="1" sz="1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02" name="Google Shape;402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399563" y="2479800"/>
            <a:ext cx="760975" cy="608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p1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146750" y="2965950"/>
            <a:ext cx="703200" cy="70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1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518800" y="1776600"/>
            <a:ext cx="703200" cy="70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p1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189738" y="3565575"/>
            <a:ext cx="650674" cy="650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p1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 rot="-2083019">
            <a:off x="6874250" y="3430475"/>
            <a:ext cx="424056" cy="376575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Google Shape;407;p13"/>
          <p:cNvSpPr txBox="1"/>
          <p:nvPr/>
        </p:nvSpPr>
        <p:spPr>
          <a:xfrm>
            <a:off x="129309" y="148242"/>
            <a:ext cx="16215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1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Troubleshooters</a:t>
            </a:r>
            <a:endParaRPr b="0" i="0" sz="10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8" name="Google Shape;408;p13"/>
          <p:cNvSpPr txBox="1"/>
          <p:nvPr/>
        </p:nvSpPr>
        <p:spPr>
          <a:xfrm>
            <a:off x="533875" y="1357925"/>
            <a:ext cx="3306000" cy="3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1" lang="en" sz="18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   </a:t>
            </a:r>
            <a:r>
              <a:rPr b="1" i="1" lang="en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Application development </a:t>
            </a:r>
            <a:r>
              <a:rPr b="0" i="1" lang="en" sz="18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  </a:t>
            </a:r>
            <a:endParaRPr b="0" i="1" sz="1800" u="none" cap="none" strike="noStrike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descr="C:\Users\xyz\Desktop\inm presentation\logo.png" id="409" name="Google Shape;409;p1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6770775" y="133350"/>
            <a:ext cx="2034899" cy="451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5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0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0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300"/>
                                        <p:tgtEl>
                                          <p:spTgt spid="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3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0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8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300"/>
                                        <p:tgtEl>
                                          <p:spTgt spid="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1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600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0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8"/>
          <p:cNvPicPr preferRelativeResize="0"/>
          <p:nvPr/>
        </p:nvPicPr>
        <p:blipFill rotWithShape="1">
          <a:blip r:embed="rId3">
            <a:alphaModFix/>
          </a:blip>
          <a:srcRect b="8441" l="5383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2" name="Google Shape;92;p8"/>
          <p:cNvGrpSpPr/>
          <p:nvPr/>
        </p:nvGrpSpPr>
        <p:grpSpPr>
          <a:xfrm>
            <a:off x="1734332" y="65225"/>
            <a:ext cx="6831730" cy="4443210"/>
            <a:chOff x="1666526" y="700293"/>
            <a:chExt cx="7576500" cy="4651115"/>
          </a:xfrm>
        </p:grpSpPr>
        <p:sp>
          <p:nvSpPr>
            <p:cNvPr id="93" name="Google Shape;93;p8"/>
            <p:cNvSpPr txBox="1"/>
            <p:nvPr/>
          </p:nvSpPr>
          <p:spPr>
            <a:xfrm>
              <a:off x="3816347" y="700293"/>
              <a:ext cx="2361600" cy="609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rPr b="1" i="0" lang="en" sz="2400" u="none" cap="none" strike="noStrike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Overview</a:t>
              </a:r>
              <a:r>
                <a:rPr b="1" i="0" lang="en" sz="2400" u="none" cap="none" strike="noStrik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94;p8"/>
            <p:cNvSpPr txBox="1"/>
            <p:nvPr/>
          </p:nvSpPr>
          <p:spPr>
            <a:xfrm>
              <a:off x="1666526" y="1416608"/>
              <a:ext cx="7576500" cy="393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700"/>
                <a:buFont typeface="Arial"/>
                <a:buNone/>
              </a:pPr>
              <a:r>
                <a:rPr b="1" i="0" lang="en" sz="1800" u="none" cap="none" strike="noStrike">
                  <a:solidFill>
                    <a:srgbClr val="434343"/>
                  </a:solidFill>
                  <a:latin typeface="Arial"/>
                  <a:ea typeface="Arial"/>
                  <a:cs typeface="Arial"/>
                  <a:sym typeface="Arial"/>
                </a:rPr>
                <a:t>TroubleShooters</a:t>
              </a:r>
              <a:r>
                <a:rPr b="0" i="0" lang="en" sz="1800" u="none" cap="none" strike="noStrike">
                  <a:solidFill>
                    <a:srgbClr val="D9D9D9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b="1" i="0" lang="en" sz="1800" u="none" cap="none" strike="noStrike">
                  <a:solidFill>
                    <a:srgbClr val="999999"/>
                  </a:solidFill>
                  <a:latin typeface="Arial"/>
                  <a:ea typeface="Arial"/>
                  <a:cs typeface="Arial"/>
                  <a:sym typeface="Arial"/>
                </a:rPr>
                <a:t>(Bricks and Clicks)</a:t>
              </a:r>
              <a:endParaRPr b="1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700"/>
                <a:buFont typeface="Arial"/>
                <a:buNone/>
              </a:pPr>
              <a:r>
                <a:rPr b="0" i="0" lang="en" sz="1800" u="none" cap="none" strike="noStrike">
                  <a:solidFill>
                    <a:srgbClr val="434343"/>
                  </a:solidFill>
                  <a:latin typeface="Arial"/>
                  <a:ea typeface="Arial"/>
                  <a:cs typeface="Arial"/>
                  <a:sym typeface="Arial"/>
                </a:rPr>
                <a:t>Troubleshooters is a problem solving website, where people put forward their problems and optimum solutions and workers are provided either online or offline as required.</a:t>
              </a:r>
              <a:endParaRPr b="0" i="0" sz="18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700"/>
                <a:buFont typeface="Arial"/>
                <a:buNone/>
              </a:pPr>
              <a:r>
                <a:t/>
              </a:r>
              <a:endParaRPr b="1" i="0" sz="18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700"/>
                <a:buFont typeface="Arial"/>
                <a:buNone/>
              </a:pPr>
              <a:r>
                <a:rPr b="1" i="0" lang="en" sz="1800" u="none" cap="none" strike="noStrike">
                  <a:solidFill>
                    <a:srgbClr val="434343"/>
                  </a:solidFill>
                  <a:latin typeface="Arial"/>
                  <a:ea typeface="Arial"/>
                  <a:cs typeface="Arial"/>
                  <a:sym typeface="Arial"/>
                </a:rPr>
                <a:t>Operations :</a:t>
              </a:r>
              <a:endParaRPr b="0" i="0" sz="18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5" name="Google Shape;95;p8"/>
          <p:cNvSpPr txBox="1"/>
          <p:nvPr/>
        </p:nvSpPr>
        <p:spPr>
          <a:xfrm>
            <a:off x="327609" y="123429"/>
            <a:ext cx="16215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1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Troubleshooters</a:t>
            </a:r>
            <a:endParaRPr b="0" i="0" sz="10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8"/>
          <p:cNvSpPr/>
          <p:nvPr/>
        </p:nvSpPr>
        <p:spPr>
          <a:xfrm>
            <a:off x="1850825" y="3301463"/>
            <a:ext cx="1914600" cy="934500"/>
          </a:xfrm>
          <a:prstGeom prst="bevel">
            <a:avLst>
              <a:gd fmla="val 12500" name="adj"/>
            </a:avLst>
          </a:prstGeom>
          <a:solidFill>
            <a:srgbClr val="D9D9D9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>
                <a:solidFill>
                  <a:srgbClr val="434343"/>
                </a:solidFill>
              </a:rPr>
              <a:t>Professional</a:t>
            </a:r>
            <a:r>
              <a:rPr b="1" i="0" lang="en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 Solution</a:t>
            </a: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8"/>
          <p:cNvSpPr/>
          <p:nvPr/>
        </p:nvSpPr>
        <p:spPr>
          <a:xfrm>
            <a:off x="4030313" y="3301463"/>
            <a:ext cx="1914600" cy="934500"/>
          </a:xfrm>
          <a:prstGeom prst="bevel">
            <a:avLst>
              <a:gd fmla="val 12500" name="adj"/>
            </a:avLst>
          </a:prstGeom>
          <a:solidFill>
            <a:srgbClr val="D9D9D9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>
                <a:solidFill>
                  <a:srgbClr val="434343"/>
                </a:solidFill>
              </a:rPr>
              <a:t>Consultants</a:t>
            </a:r>
            <a:endParaRPr b="1" i="0" sz="14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8"/>
          <p:cNvSpPr/>
          <p:nvPr/>
        </p:nvSpPr>
        <p:spPr>
          <a:xfrm>
            <a:off x="6209825" y="3301463"/>
            <a:ext cx="1914600" cy="934500"/>
          </a:xfrm>
          <a:prstGeom prst="bevel">
            <a:avLst>
              <a:gd fmla="val 12500" name="adj"/>
            </a:avLst>
          </a:prstGeom>
          <a:solidFill>
            <a:srgbClr val="D9D9D9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Connection b/w customers and skilled workers</a:t>
            </a:r>
            <a:endParaRPr b="1" i="0" sz="14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:\Users\xyz\Desktop\inm presentation\logo.png" id="99" name="Google Shape;99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70775" y="133350"/>
            <a:ext cx="2034899" cy="451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7" name="Google Shape;417;p16"/>
          <p:cNvGrpSpPr/>
          <p:nvPr/>
        </p:nvGrpSpPr>
        <p:grpSpPr>
          <a:xfrm>
            <a:off x="3544275" y="1026183"/>
            <a:ext cx="4286263" cy="3620258"/>
            <a:chOff x="5581633" y="742948"/>
            <a:chExt cx="5715017" cy="5372100"/>
          </a:xfrm>
        </p:grpSpPr>
        <p:cxnSp>
          <p:nvCxnSpPr>
            <p:cNvPr id="418" name="Google Shape;418;p16"/>
            <p:cNvCxnSpPr/>
            <p:nvPr/>
          </p:nvCxnSpPr>
          <p:spPr>
            <a:xfrm>
              <a:off x="7521867" y="742948"/>
              <a:ext cx="0" cy="5372100"/>
            </a:xfrm>
            <a:prstGeom prst="straightConnector1">
              <a:avLst/>
            </a:prstGeom>
            <a:noFill/>
            <a:ln cap="flat" cmpd="sng" w="25400">
              <a:solidFill>
                <a:srgbClr val="BFBFB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19" name="Google Shape;419;p16"/>
            <p:cNvCxnSpPr/>
            <p:nvPr/>
          </p:nvCxnSpPr>
          <p:spPr>
            <a:xfrm rot="10800000">
              <a:off x="5581633" y="2533649"/>
              <a:ext cx="5715000" cy="0"/>
            </a:xfrm>
            <a:prstGeom prst="straightConnector1">
              <a:avLst/>
            </a:prstGeom>
            <a:noFill/>
            <a:ln cap="flat" cmpd="sng" w="25400">
              <a:solidFill>
                <a:srgbClr val="BFBFB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20" name="Google Shape;420;p16"/>
            <p:cNvCxnSpPr/>
            <p:nvPr/>
          </p:nvCxnSpPr>
          <p:spPr>
            <a:xfrm flipH="1">
              <a:off x="5590950" y="4299365"/>
              <a:ext cx="5705700" cy="15600"/>
            </a:xfrm>
            <a:prstGeom prst="straightConnector1">
              <a:avLst/>
            </a:prstGeom>
            <a:noFill/>
            <a:ln cap="flat" cmpd="sng" w="25400">
              <a:solidFill>
                <a:srgbClr val="BFBFB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21" name="Google Shape;421;p16"/>
            <p:cNvCxnSpPr/>
            <p:nvPr/>
          </p:nvCxnSpPr>
          <p:spPr>
            <a:xfrm flipH="1">
              <a:off x="9388417" y="747882"/>
              <a:ext cx="15600" cy="3571500"/>
            </a:xfrm>
            <a:prstGeom prst="straightConnector1">
              <a:avLst/>
            </a:prstGeom>
            <a:noFill/>
            <a:ln cap="flat" cmpd="sng" w="25400">
              <a:solidFill>
                <a:srgbClr val="BFBFB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422" name="Google Shape;422;p16"/>
          <p:cNvSpPr txBox="1"/>
          <p:nvPr/>
        </p:nvSpPr>
        <p:spPr>
          <a:xfrm>
            <a:off x="3415700" y="0"/>
            <a:ext cx="26841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en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PARTNERSHIPS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3" name="Google Shape;423;p16"/>
          <p:cNvSpPr txBox="1"/>
          <p:nvPr/>
        </p:nvSpPr>
        <p:spPr>
          <a:xfrm>
            <a:off x="557212" y="1341924"/>
            <a:ext cx="2021682" cy="67148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24444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4" name="Google Shape;424;p16"/>
          <p:cNvPicPr preferRelativeResize="0"/>
          <p:nvPr/>
        </p:nvPicPr>
        <p:blipFill rotWithShape="1">
          <a:blip r:embed="rId3">
            <a:alphaModFix/>
          </a:blip>
          <a:srcRect b="15257" l="7597" r="10795" t="16073"/>
          <a:stretch/>
        </p:blipFill>
        <p:spPr>
          <a:xfrm>
            <a:off x="2946588" y="1288213"/>
            <a:ext cx="1962300" cy="77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p16"/>
          <p:cNvPicPr preferRelativeResize="0"/>
          <p:nvPr/>
        </p:nvPicPr>
        <p:blipFill rotWithShape="1">
          <a:blip r:embed="rId4">
            <a:alphaModFix/>
          </a:blip>
          <a:srcRect b="-9548" l="4559" r="-4559" t="9550"/>
          <a:stretch/>
        </p:blipFill>
        <p:spPr>
          <a:xfrm>
            <a:off x="3213164" y="2500563"/>
            <a:ext cx="1736846" cy="82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651475" y="1450175"/>
            <a:ext cx="1736825" cy="45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16"/>
          <p:cNvPicPr preferRelativeResize="0"/>
          <p:nvPr>
            <p:ph idx="2" type="pic"/>
          </p:nvPr>
        </p:nvPicPr>
        <p:blipFill rotWithShape="1">
          <a:blip r:embed="rId6">
            <a:alphaModFix/>
          </a:blip>
          <a:srcRect b="3641" l="26232" r="26226" t="0"/>
          <a:stretch/>
        </p:blipFill>
        <p:spPr>
          <a:xfrm>
            <a:off x="170225" y="859487"/>
            <a:ext cx="2859000" cy="382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" name="Google Shape;428;p1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660475" y="136150"/>
            <a:ext cx="702075" cy="561650"/>
          </a:xfrm>
          <a:prstGeom prst="rect">
            <a:avLst/>
          </a:prstGeom>
          <a:noFill/>
          <a:ln>
            <a:noFill/>
          </a:ln>
        </p:spPr>
      </p:pic>
      <p:sp>
        <p:nvSpPr>
          <p:cNvPr id="429" name="Google Shape;429;p16"/>
          <p:cNvSpPr txBox="1"/>
          <p:nvPr/>
        </p:nvSpPr>
        <p:spPr>
          <a:xfrm>
            <a:off x="129309" y="148242"/>
            <a:ext cx="16215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1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Troubleshooters</a:t>
            </a:r>
            <a:endParaRPr b="0" i="0" sz="10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0" name="Google Shape;430;p1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133925" y="1026175"/>
            <a:ext cx="1265425" cy="110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p1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213175" y="3638550"/>
            <a:ext cx="1429132" cy="100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p16"/>
          <p:cNvPicPr preferRelativeResize="0"/>
          <p:nvPr/>
        </p:nvPicPr>
        <p:blipFill rotWithShape="1">
          <a:blip r:embed="rId10">
            <a:alphaModFix/>
          </a:blip>
          <a:srcRect b="0" l="12709" r="0" t="0"/>
          <a:stretch/>
        </p:blipFill>
        <p:spPr>
          <a:xfrm>
            <a:off x="5279200" y="3790950"/>
            <a:ext cx="3203125" cy="67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Google Shape;433;p16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6452950" y="2411150"/>
            <a:ext cx="2530964" cy="67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Google Shape;434;p16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5056337" y="2394496"/>
            <a:ext cx="1290275" cy="88362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xyz\Desktop\inm presentation\logo.png" id="435" name="Google Shape;435;p16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7543800" y="133350"/>
            <a:ext cx="1261872" cy="2797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500">
        <p14:prism dir="l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" name="Google Shape;440;g63e807f86e_3_42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810" l="17728" r="18544" t="-810"/>
          <a:stretch/>
        </p:blipFill>
        <p:spPr>
          <a:xfrm>
            <a:off x="0" y="0"/>
            <a:ext cx="44517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41" name="Google Shape;441;g63e807f86e_3_42"/>
          <p:cNvSpPr txBox="1"/>
          <p:nvPr/>
        </p:nvSpPr>
        <p:spPr>
          <a:xfrm>
            <a:off x="5747149" y="3328974"/>
            <a:ext cx="3060300" cy="16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24444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42" name="Google Shape;442;g63e807f86e_3_42"/>
          <p:cNvGrpSpPr/>
          <p:nvPr/>
        </p:nvGrpSpPr>
        <p:grpSpPr>
          <a:xfrm>
            <a:off x="490209" y="3875128"/>
            <a:ext cx="899775" cy="264914"/>
            <a:chOff x="1148328" y="4176646"/>
            <a:chExt cx="1199700" cy="353219"/>
          </a:xfrm>
        </p:grpSpPr>
        <p:cxnSp>
          <p:nvCxnSpPr>
            <p:cNvPr id="443" name="Google Shape;443;g63e807f86e_3_42"/>
            <p:cNvCxnSpPr/>
            <p:nvPr/>
          </p:nvCxnSpPr>
          <p:spPr>
            <a:xfrm>
              <a:off x="1148328" y="4176646"/>
              <a:ext cx="1199700" cy="0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44" name="Google Shape;444;g63e807f86e_3_42"/>
            <p:cNvCxnSpPr/>
            <p:nvPr/>
          </p:nvCxnSpPr>
          <p:spPr>
            <a:xfrm>
              <a:off x="1148328" y="4529865"/>
              <a:ext cx="845700" cy="0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445" name="Google Shape;445;g63e807f86e_3_42"/>
          <p:cNvSpPr txBox="1"/>
          <p:nvPr/>
        </p:nvSpPr>
        <p:spPr>
          <a:xfrm>
            <a:off x="129309" y="148242"/>
            <a:ext cx="16215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10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Troubleshooters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6" name="Google Shape;446;g63e807f86e_3_42"/>
          <p:cNvSpPr txBox="1"/>
          <p:nvPr/>
        </p:nvSpPr>
        <p:spPr>
          <a:xfrm>
            <a:off x="490200" y="1378825"/>
            <a:ext cx="2637600" cy="19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i="1" lang="en" sz="6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30</a:t>
            </a:r>
            <a:r>
              <a:rPr b="1" i="1" lang="en" sz="6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%</a:t>
            </a:r>
            <a:endParaRPr b="1" i="1" sz="6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47" name="Google Shape;447;g63e807f86e_3_42"/>
          <p:cNvSpPr txBox="1"/>
          <p:nvPr/>
        </p:nvSpPr>
        <p:spPr>
          <a:xfrm flipH="1" rot="10800000">
            <a:off x="5321675" y="1483375"/>
            <a:ext cx="148200" cy="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48" name="Google Shape;448;g63e807f86e_3_42"/>
          <p:cNvSpPr txBox="1"/>
          <p:nvPr/>
        </p:nvSpPr>
        <p:spPr>
          <a:xfrm>
            <a:off x="4511075" y="2125725"/>
            <a:ext cx="48600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i="1" lang="en" sz="360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i="1" lang="en" sz="3600">
                <a:latin typeface="Montserrat"/>
                <a:ea typeface="Montserrat"/>
                <a:cs typeface="Montserrat"/>
                <a:sym typeface="Montserrat"/>
              </a:rPr>
              <a:t>PRACTICAL </a:t>
            </a:r>
            <a:endParaRPr b="1" i="1" sz="36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3600">
                <a:latin typeface="Montserrat"/>
                <a:ea typeface="Montserrat"/>
                <a:cs typeface="Montserrat"/>
                <a:sym typeface="Montserrat"/>
              </a:rPr>
              <a:t>IMPLEMENTATION</a:t>
            </a:r>
            <a:endParaRPr b="1" i="1" sz="36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49" name="Google Shape;449;g63e807f86e_3_42"/>
          <p:cNvSpPr txBox="1"/>
          <p:nvPr/>
        </p:nvSpPr>
        <p:spPr>
          <a:xfrm>
            <a:off x="356050" y="519775"/>
            <a:ext cx="1512000" cy="49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800">
                <a:latin typeface="Montserrat"/>
                <a:ea typeface="Montserrat"/>
                <a:cs typeface="Montserrat"/>
                <a:sym typeface="Montserrat"/>
              </a:rPr>
              <a:t>POINTS:</a:t>
            </a:r>
            <a:endParaRPr b="1" i="1" sz="18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C:\Users\xyz\Desktop\inm presentation\logo.png" id="450" name="Google Shape;450;g63e807f86e_3_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69875" y="485450"/>
            <a:ext cx="2789999" cy="68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8" name="Google Shape;458;p18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128" r="128" t="0"/>
          <a:stretch/>
        </p:blipFill>
        <p:spPr>
          <a:xfrm>
            <a:off x="0" y="0"/>
            <a:ext cx="9143999" cy="5156522"/>
          </a:xfrm>
          <a:prstGeom prst="rect">
            <a:avLst/>
          </a:prstGeom>
          <a:noFill/>
          <a:ln>
            <a:noFill/>
          </a:ln>
        </p:spPr>
      </p:pic>
      <p:sp>
        <p:nvSpPr>
          <p:cNvPr id="459" name="Google Shape;459;p18"/>
          <p:cNvSpPr/>
          <p:nvPr/>
        </p:nvSpPr>
        <p:spPr>
          <a:xfrm>
            <a:off x="0" y="0"/>
            <a:ext cx="9144000" cy="5156400"/>
          </a:xfrm>
          <a:prstGeom prst="rect">
            <a:avLst/>
          </a:prstGeom>
          <a:solidFill>
            <a:schemeClr val="dk1">
              <a:alpha val="90980"/>
            </a:schemeClr>
          </a:solidFill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C:\Users\xyz\Desktop\inm presentation\logo.png" id="460" name="Google Shape;460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43800" y="133350"/>
            <a:ext cx="1261872" cy="279782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Google Shape;461;p18"/>
          <p:cNvPicPr preferRelativeResize="0"/>
          <p:nvPr/>
        </p:nvPicPr>
        <p:blipFill rotWithShape="1">
          <a:blip r:embed="rId5">
            <a:alphaModFix/>
          </a:blip>
          <a:srcRect b="2890" l="0" r="0" t="8723"/>
          <a:stretch/>
        </p:blipFill>
        <p:spPr>
          <a:xfrm>
            <a:off x="0" y="522300"/>
            <a:ext cx="9144001" cy="4575775"/>
          </a:xfrm>
          <a:prstGeom prst="rect">
            <a:avLst/>
          </a:prstGeom>
          <a:noFill/>
          <a:ln>
            <a:noFill/>
          </a:ln>
        </p:spPr>
      </p:pic>
      <p:sp>
        <p:nvSpPr>
          <p:cNvPr id="462" name="Google Shape;462;p18"/>
          <p:cNvSpPr/>
          <p:nvPr/>
        </p:nvSpPr>
        <p:spPr>
          <a:xfrm rot="-5400000">
            <a:off x="2866925" y="3576600"/>
            <a:ext cx="1209300" cy="584700"/>
          </a:xfrm>
          <a:prstGeom prst="curvedUpArrow">
            <a:avLst>
              <a:gd fmla="val 25000" name="adj1"/>
              <a:gd fmla="val 50000" name="adj2"/>
              <a:gd fmla="val 40777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reflection blurRad="0" dir="5400000" dist="38100" endA="0" endPos="30000" fadeDir="5400012" kx="0" rotWithShape="0" algn="bl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>
              <a:solidFill>
                <a:srgbClr val="FFD966"/>
              </a:solidFill>
              <a:highlight>
                <a:srgbClr val="0000FF"/>
              </a:highlight>
            </a:endParaRPr>
          </a:p>
        </p:txBody>
      </p:sp>
    </p:spTree>
  </p:cSld>
  <p:clrMapOvr>
    <a:masterClrMapping/>
  </p:clrMapOvr>
  <mc:AlternateContent>
    <mc:Choice Requires="p14">
      <p:transition spd="slow" p14:dur="1500">
        <p:push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0" name="Google Shape;470;g651d637315_0_90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129" r="129" t="0"/>
          <a:stretch/>
        </p:blipFill>
        <p:spPr>
          <a:xfrm>
            <a:off x="0" y="0"/>
            <a:ext cx="9144000" cy="5156400"/>
          </a:xfrm>
          <a:prstGeom prst="rect">
            <a:avLst/>
          </a:prstGeom>
          <a:noFill/>
          <a:ln>
            <a:noFill/>
          </a:ln>
        </p:spPr>
      </p:pic>
      <p:sp>
        <p:nvSpPr>
          <p:cNvPr id="471" name="Google Shape;471;g651d637315_0_90"/>
          <p:cNvSpPr/>
          <p:nvPr/>
        </p:nvSpPr>
        <p:spPr>
          <a:xfrm>
            <a:off x="0" y="0"/>
            <a:ext cx="9144000" cy="5156400"/>
          </a:xfrm>
          <a:prstGeom prst="rect">
            <a:avLst/>
          </a:prstGeom>
          <a:solidFill>
            <a:schemeClr val="dk1">
              <a:alpha val="90980"/>
            </a:schemeClr>
          </a:solidFill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C:\Users\xyz\Desktop\inm presentation\logo.png" id="472" name="Google Shape;472;g651d637315_0_9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43800" y="133350"/>
            <a:ext cx="1261872" cy="279782"/>
          </a:xfrm>
          <a:prstGeom prst="rect">
            <a:avLst/>
          </a:prstGeom>
          <a:noFill/>
          <a:ln>
            <a:noFill/>
          </a:ln>
        </p:spPr>
      </p:pic>
      <p:pic>
        <p:nvPicPr>
          <p:cNvPr id="473" name="Google Shape;473;g651d637315_0_90"/>
          <p:cNvPicPr preferRelativeResize="0"/>
          <p:nvPr/>
        </p:nvPicPr>
        <p:blipFill rotWithShape="1">
          <a:blip r:embed="rId5">
            <a:alphaModFix/>
          </a:blip>
          <a:srcRect b="0" l="0" r="0" t="4643"/>
          <a:stretch/>
        </p:blipFill>
        <p:spPr>
          <a:xfrm>
            <a:off x="68125" y="658550"/>
            <a:ext cx="8992600" cy="4820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500">
        <p:push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" name="Google Shape;481;g651d637315_0_81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129" r="129" t="0"/>
          <a:stretch/>
        </p:blipFill>
        <p:spPr>
          <a:xfrm>
            <a:off x="0" y="0"/>
            <a:ext cx="9144000" cy="5156400"/>
          </a:xfrm>
          <a:prstGeom prst="rect">
            <a:avLst/>
          </a:prstGeom>
          <a:noFill/>
          <a:ln>
            <a:noFill/>
          </a:ln>
        </p:spPr>
      </p:pic>
      <p:sp>
        <p:nvSpPr>
          <p:cNvPr id="482" name="Google Shape;482;g651d637315_0_81"/>
          <p:cNvSpPr/>
          <p:nvPr/>
        </p:nvSpPr>
        <p:spPr>
          <a:xfrm>
            <a:off x="0" y="0"/>
            <a:ext cx="9144000" cy="5156400"/>
          </a:xfrm>
          <a:prstGeom prst="rect">
            <a:avLst/>
          </a:prstGeom>
          <a:solidFill>
            <a:schemeClr val="dk1">
              <a:alpha val="90980"/>
            </a:schemeClr>
          </a:solidFill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C:\Users\xyz\Desktop\inm presentation\logo.png" id="483" name="Google Shape;483;g651d637315_0_8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43800" y="133350"/>
            <a:ext cx="1261872" cy="279782"/>
          </a:xfrm>
          <a:prstGeom prst="rect">
            <a:avLst/>
          </a:prstGeom>
          <a:noFill/>
          <a:ln>
            <a:noFill/>
          </a:ln>
        </p:spPr>
      </p:pic>
      <p:pic>
        <p:nvPicPr>
          <p:cNvPr id="484" name="Google Shape;484;g651d637315_0_81"/>
          <p:cNvPicPr preferRelativeResize="0"/>
          <p:nvPr/>
        </p:nvPicPr>
        <p:blipFill rotWithShape="1">
          <a:blip r:embed="rId5">
            <a:alphaModFix/>
          </a:blip>
          <a:srcRect b="0" l="0" r="0" t="4388"/>
          <a:stretch/>
        </p:blipFill>
        <p:spPr>
          <a:xfrm>
            <a:off x="0" y="522300"/>
            <a:ext cx="9144001" cy="4619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500">
        <p:push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2" name="Google Shape;492;g651d637315_0_72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129" r="129" t="0"/>
          <a:stretch/>
        </p:blipFill>
        <p:spPr>
          <a:xfrm>
            <a:off x="0" y="0"/>
            <a:ext cx="9144000" cy="5156400"/>
          </a:xfrm>
          <a:prstGeom prst="rect">
            <a:avLst/>
          </a:prstGeom>
          <a:noFill/>
          <a:ln>
            <a:noFill/>
          </a:ln>
        </p:spPr>
      </p:pic>
      <p:sp>
        <p:nvSpPr>
          <p:cNvPr id="493" name="Google Shape;493;g651d637315_0_72"/>
          <p:cNvSpPr/>
          <p:nvPr/>
        </p:nvSpPr>
        <p:spPr>
          <a:xfrm>
            <a:off x="0" y="0"/>
            <a:ext cx="9144000" cy="5156400"/>
          </a:xfrm>
          <a:prstGeom prst="rect">
            <a:avLst/>
          </a:prstGeom>
          <a:solidFill>
            <a:schemeClr val="dk1">
              <a:alpha val="90980"/>
            </a:schemeClr>
          </a:solidFill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C:\Users\xyz\Desktop\inm presentation\logo.png" id="494" name="Google Shape;494;g651d637315_0_7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43800" y="133350"/>
            <a:ext cx="1261872" cy="279782"/>
          </a:xfrm>
          <a:prstGeom prst="rect">
            <a:avLst/>
          </a:prstGeom>
          <a:noFill/>
          <a:ln>
            <a:noFill/>
          </a:ln>
        </p:spPr>
      </p:pic>
      <p:pic>
        <p:nvPicPr>
          <p:cNvPr id="495" name="Google Shape;495;g651d637315_0_72"/>
          <p:cNvPicPr preferRelativeResize="0"/>
          <p:nvPr/>
        </p:nvPicPr>
        <p:blipFill rotWithShape="1">
          <a:blip r:embed="rId5">
            <a:alphaModFix/>
          </a:blip>
          <a:srcRect b="9600" l="0" r="0" t="3751"/>
          <a:stretch/>
        </p:blipFill>
        <p:spPr>
          <a:xfrm>
            <a:off x="0" y="669925"/>
            <a:ext cx="9144000" cy="4371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</p:pic>
    </p:spTree>
  </p:cSld>
  <p:clrMapOvr>
    <a:masterClrMapping/>
  </p:clrMapOvr>
  <mc:AlternateContent>
    <mc:Choice Requires="p14">
      <p:transition spd="slow" p14:dur="1500">
        <p:push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63efcc2109_1_0"/>
          <p:cNvSpPr/>
          <p:nvPr/>
        </p:nvSpPr>
        <p:spPr>
          <a:xfrm>
            <a:off x="0" y="-6450"/>
            <a:ext cx="9144000" cy="5156400"/>
          </a:xfrm>
          <a:prstGeom prst="rect">
            <a:avLst/>
          </a:prstGeom>
          <a:solidFill>
            <a:schemeClr val="dk1">
              <a:alpha val="90980"/>
            </a:schemeClr>
          </a:solidFill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C:\Users\xyz\Desktop\inm presentation\logo.png" id="504" name="Google Shape;504;g63efcc2109_1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43800" y="133350"/>
            <a:ext cx="1261872" cy="279782"/>
          </a:xfrm>
          <a:prstGeom prst="rect">
            <a:avLst/>
          </a:prstGeom>
          <a:noFill/>
          <a:ln>
            <a:noFill/>
          </a:ln>
        </p:spPr>
      </p:pic>
      <p:pic>
        <p:nvPicPr>
          <p:cNvPr id="505" name="Google Shape;505;g63efcc2109_1_0"/>
          <p:cNvPicPr preferRelativeResize="0"/>
          <p:nvPr/>
        </p:nvPicPr>
        <p:blipFill rotWithShape="1">
          <a:blip r:embed="rId4">
            <a:alphaModFix/>
          </a:blip>
          <a:srcRect b="11924" l="7323" r="790" t="7501"/>
          <a:stretch/>
        </p:blipFill>
        <p:spPr>
          <a:xfrm>
            <a:off x="403475" y="828850"/>
            <a:ext cx="8402198" cy="4144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</p:pic>
      <p:sp>
        <p:nvSpPr>
          <p:cNvPr id="506" name="Google Shape;506;g63efcc2109_1_0"/>
          <p:cNvSpPr txBox="1"/>
          <p:nvPr/>
        </p:nvSpPr>
        <p:spPr>
          <a:xfrm>
            <a:off x="403475" y="133350"/>
            <a:ext cx="6704400" cy="5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Automatic Email sent to specific worker , who has same profession , as customer wanted.</a:t>
            </a:r>
            <a:endParaRPr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mc:AlternateContent>
    <mc:Choice Requires="p14">
      <p:transition spd="slow" p14:dur="1500">
        <p:push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4" name="Google Shape;514;g63efcc2109_5_0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129" r="129" t="0"/>
          <a:stretch/>
        </p:blipFill>
        <p:spPr>
          <a:xfrm>
            <a:off x="0" y="0"/>
            <a:ext cx="9144000" cy="5156400"/>
          </a:xfrm>
          <a:prstGeom prst="rect">
            <a:avLst/>
          </a:prstGeom>
          <a:noFill/>
          <a:ln>
            <a:noFill/>
          </a:ln>
        </p:spPr>
      </p:pic>
      <p:sp>
        <p:nvSpPr>
          <p:cNvPr id="515" name="Google Shape;515;g63efcc2109_5_0"/>
          <p:cNvSpPr/>
          <p:nvPr/>
        </p:nvSpPr>
        <p:spPr>
          <a:xfrm>
            <a:off x="0" y="0"/>
            <a:ext cx="9144000" cy="5156400"/>
          </a:xfrm>
          <a:prstGeom prst="rect">
            <a:avLst/>
          </a:prstGeom>
          <a:solidFill>
            <a:schemeClr val="dk1">
              <a:alpha val="90980"/>
            </a:schemeClr>
          </a:solidFill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C:\Users\xyz\Desktop\inm presentation\logo.png" id="516" name="Google Shape;516;g63efcc2109_5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43800" y="133350"/>
            <a:ext cx="1261872" cy="279782"/>
          </a:xfrm>
          <a:prstGeom prst="rect">
            <a:avLst/>
          </a:prstGeom>
          <a:noFill/>
          <a:ln>
            <a:noFill/>
          </a:ln>
        </p:spPr>
      </p:pic>
      <p:pic>
        <p:nvPicPr>
          <p:cNvPr id="517" name="Google Shape;517;g63efcc2109_5_0"/>
          <p:cNvPicPr preferRelativeResize="0"/>
          <p:nvPr/>
        </p:nvPicPr>
        <p:blipFill rotWithShape="1">
          <a:blip r:embed="rId5">
            <a:alphaModFix/>
          </a:blip>
          <a:srcRect b="0" l="0" r="0" t="4388"/>
          <a:stretch/>
        </p:blipFill>
        <p:spPr>
          <a:xfrm>
            <a:off x="499575" y="1248925"/>
            <a:ext cx="7141851" cy="3838950"/>
          </a:xfrm>
          <a:prstGeom prst="rect">
            <a:avLst/>
          </a:prstGeom>
          <a:noFill/>
          <a:ln>
            <a:noFill/>
          </a:ln>
        </p:spPr>
      </p:pic>
      <p:sp>
        <p:nvSpPr>
          <p:cNvPr id="518" name="Google Shape;518;g63efcc2109_5_0"/>
          <p:cNvSpPr txBox="1"/>
          <p:nvPr/>
        </p:nvSpPr>
        <p:spPr>
          <a:xfrm>
            <a:off x="403475" y="133350"/>
            <a:ext cx="6704400" cy="8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The location link on mail , redirects the worker to customer’s location map view.</a:t>
            </a:r>
            <a:endParaRPr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mc:AlternateContent>
    <mc:Choice Requires="p14">
      <p:transition spd="slow" p14:dur="1500">
        <p:push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6" name="Google Shape;526;g63efcc2109_0_0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7755" l="0" r="0" t="7763"/>
          <a:stretch/>
        </p:blipFill>
        <p:spPr>
          <a:xfrm>
            <a:off x="0" y="0"/>
            <a:ext cx="9144000" cy="5156400"/>
          </a:xfrm>
          <a:prstGeom prst="rect">
            <a:avLst/>
          </a:prstGeom>
          <a:noFill/>
          <a:ln>
            <a:noFill/>
          </a:ln>
        </p:spPr>
      </p:pic>
      <p:sp>
        <p:nvSpPr>
          <p:cNvPr id="527" name="Google Shape;527;g63efcc2109_0_0"/>
          <p:cNvSpPr txBox="1"/>
          <p:nvPr/>
        </p:nvSpPr>
        <p:spPr>
          <a:xfrm>
            <a:off x="2021844" y="3252450"/>
            <a:ext cx="5100300" cy="47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1" i="0" lang="en" sz="2600" u="none" cap="none" strike="noStrike">
                <a:solidFill>
                  <a:srgbClr val="7F7F7F"/>
                </a:solidFill>
                <a:latin typeface="Montserrat"/>
                <a:ea typeface="Montserrat"/>
                <a:cs typeface="Montserrat"/>
                <a:sym typeface="Montserrat"/>
              </a:rPr>
              <a:t>www.troubleshooters.com</a:t>
            </a:r>
            <a:endParaRPr b="1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:\Users\xyz\Desktop\inm presentation\logo.png" id="528" name="Google Shape;528;g63efcc2109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8600" y="4552950"/>
            <a:ext cx="2062063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6" name="Google Shape;536;g651d637315_0_60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129" r="129" t="0"/>
          <a:stretch/>
        </p:blipFill>
        <p:spPr>
          <a:xfrm>
            <a:off x="0" y="0"/>
            <a:ext cx="9144000" cy="5156400"/>
          </a:xfrm>
          <a:prstGeom prst="rect">
            <a:avLst/>
          </a:prstGeom>
          <a:noFill/>
          <a:ln>
            <a:noFill/>
          </a:ln>
        </p:spPr>
      </p:pic>
      <p:sp>
        <p:nvSpPr>
          <p:cNvPr id="537" name="Google Shape;537;g651d637315_0_60"/>
          <p:cNvSpPr/>
          <p:nvPr/>
        </p:nvSpPr>
        <p:spPr>
          <a:xfrm>
            <a:off x="0" y="0"/>
            <a:ext cx="9144000" cy="5156400"/>
          </a:xfrm>
          <a:prstGeom prst="rect">
            <a:avLst/>
          </a:prstGeom>
          <a:solidFill>
            <a:schemeClr val="dk1">
              <a:alpha val="90980"/>
            </a:schemeClr>
          </a:solidFill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538" name="Google Shape;538;g651d637315_0_60"/>
          <p:cNvGrpSpPr/>
          <p:nvPr/>
        </p:nvGrpSpPr>
        <p:grpSpPr>
          <a:xfrm>
            <a:off x="1974400" y="1504775"/>
            <a:ext cx="7082350" cy="3592672"/>
            <a:chOff x="3204032" y="2557828"/>
            <a:chExt cx="9443133" cy="4790229"/>
          </a:xfrm>
        </p:grpSpPr>
        <p:sp>
          <p:nvSpPr>
            <p:cNvPr id="539" name="Google Shape;539;g651d637315_0_60"/>
            <p:cNvSpPr txBox="1"/>
            <p:nvPr/>
          </p:nvSpPr>
          <p:spPr>
            <a:xfrm>
              <a:off x="3204032" y="2557828"/>
              <a:ext cx="5520900" cy="168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800"/>
                <a:buFont typeface="Arial"/>
                <a:buNone/>
              </a:pPr>
              <a:r>
                <a:rPr b="1" i="0" lang="en" sz="3800" u="none" cap="none" strike="noStrike">
                  <a:solidFill>
                    <a:srgbClr val="7F7F7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THE</a:t>
              </a:r>
              <a:r>
                <a:rPr b="1" i="0" lang="en" sz="7500" u="none" cap="none" strike="noStrike">
                  <a:solidFill>
                    <a:srgbClr val="3F3F3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b="1" i="0" lang="en" sz="7500" u="none" cap="none" strike="noStrike">
                  <a:solidFill>
                    <a:srgbClr val="BFBFB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END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0" name="Google Shape;540;g651d637315_0_60"/>
            <p:cNvSpPr txBox="1"/>
            <p:nvPr/>
          </p:nvSpPr>
          <p:spPr>
            <a:xfrm>
              <a:off x="9078365" y="6170557"/>
              <a:ext cx="3568800" cy="117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24444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rPr b="0" i="1" lang="en" sz="3000" u="none" cap="none" strike="noStrike">
                  <a:solidFill>
                    <a:srgbClr val="FFFFFF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Thank You</a:t>
              </a:r>
              <a:endParaRPr b="0" i="1" sz="3000" u="none" cap="none" strike="noStrike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</p:grpSp>
      <p:pic>
        <p:nvPicPr>
          <p:cNvPr descr="C:\Users\xyz\Desktop\inm presentation\logo.png" id="541" name="Google Shape;541;g651d637315_0_6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43800" y="133350"/>
            <a:ext cx="1261872" cy="2797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500">
        <p:push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"/>
          <p:cNvSpPr/>
          <p:nvPr/>
        </p:nvSpPr>
        <p:spPr>
          <a:xfrm>
            <a:off x="0" y="0"/>
            <a:ext cx="9144000" cy="51564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8" name="Google Shape;108;p2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36139" l="0" r="30810" t="5326"/>
          <a:stretch/>
        </p:blipFill>
        <p:spPr>
          <a:xfrm>
            <a:off x="0" y="0"/>
            <a:ext cx="9144000" cy="5156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"/>
          <p:cNvSpPr txBox="1"/>
          <p:nvPr/>
        </p:nvSpPr>
        <p:spPr>
          <a:xfrm>
            <a:off x="3025638" y="-37349"/>
            <a:ext cx="3228900" cy="76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2"/>
          <p:cNvSpPr txBox="1"/>
          <p:nvPr/>
        </p:nvSpPr>
        <p:spPr>
          <a:xfrm>
            <a:off x="129309" y="148242"/>
            <a:ext cx="16215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10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Troubleshooters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2"/>
          <p:cNvSpPr/>
          <p:nvPr/>
        </p:nvSpPr>
        <p:spPr>
          <a:xfrm>
            <a:off x="152400" y="0"/>
            <a:ext cx="9144000" cy="5207400"/>
          </a:xfrm>
          <a:prstGeom prst="rect">
            <a:avLst/>
          </a:prstGeom>
          <a:solidFill>
            <a:schemeClr val="dk1">
              <a:alpha val="72941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2" name="Google Shape;112;p2"/>
          <p:cNvSpPr txBox="1"/>
          <p:nvPr/>
        </p:nvSpPr>
        <p:spPr>
          <a:xfrm>
            <a:off x="367925" y="3896200"/>
            <a:ext cx="2486400" cy="12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             </a:t>
            </a:r>
            <a:endParaRPr b="0" i="0" sz="1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                </a:t>
            </a:r>
            <a:endParaRPr b="0" i="0" sz="12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                  </a:t>
            </a:r>
            <a:endParaRPr b="0" i="0" sz="1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                </a:t>
            </a:r>
            <a:endParaRPr b="0" i="0" sz="1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3" name="Google Shape;113;p2"/>
          <p:cNvPicPr preferRelativeResize="0"/>
          <p:nvPr/>
        </p:nvPicPr>
        <p:blipFill rotWithShape="1">
          <a:blip r:embed="rId4">
            <a:alphaModFix/>
          </a:blip>
          <a:srcRect b="15147" l="17828" r="16649" t="7332"/>
          <a:stretch/>
        </p:blipFill>
        <p:spPr>
          <a:xfrm>
            <a:off x="902925" y="2595462"/>
            <a:ext cx="1246504" cy="1380628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"/>
          <p:cNvSpPr txBox="1"/>
          <p:nvPr/>
        </p:nvSpPr>
        <p:spPr>
          <a:xfrm>
            <a:off x="483450" y="727338"/>
            <a:ext cx="8177100" cy="1164000"/>
          </a:xfrm>
          <a:prstGeom prst="rect">
            <a:avLst/>
          </a:prstGeom>
          <a:noFill/>
          <a:ln cap="flat" cmpd="sng" w="28575">
            <a:solidFill>
              <a:srgbClr val="6D9EE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1" lang="en" sz="2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“We are here to solve your problems,</a:t>
            </a:r>
            <a:endParaRPr b="0" i="1" sz="24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1" lang="en" sz="2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                                    let’s get life back to  normal.”</a:t>
            </a:r>
            <a:endParaRPr b="0" i="1" sz="24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15" name="Google Shape;115;p2"/>
          <p:cNvPicPr preferRelativeResize="0"/>
          <p:nvPr/>
        </p:nvPicPr>
        <p:blipFill rotWithShape="1">
          <a:blip r:embed="rId5">
            <a:alphaModFix/>
          </a:blip>
          <a:srcRect b="34143" l="18277" r="8519" t="12466"/>
          <a:stretch/>
        </p:blipFill>
        <p:spPr>
          <a:xfrm>
            <a:off x="2878175" y="2595475"/>
            <a:ext cx="1176087" cy="1380626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"/>
          <p:cNvSpPr txBox="1"/>
          <p:nvPr/>
        </p:nvSpPr>
        <p:spPr>
          <a:xfrm>
            <a:off x="2819400" y="4248150"/>
            <a:ext cx="1509000" cy="62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rPr>
              <a:t>Nikita Rathore</a:t>
            </a:r>
            <a:endParaRPr b="0" i="0" sz="1400" u="none" cap="none" strike="noStrike">
              <a:solidFill>
                <a:srgbClr val="F3F3F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</a:rPr>
              <a:t>Developer</a:t>
            </a:r>
            <a:endParaRPr>
              <a:solidFill>
                <a:srgbClr val="F3F3F3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2"/>
          <p:cNvSpPr txBox="1"/>
          <p:nvPr/>
        </p:nvSpPr>
        <p:spPr>
          <a:xfrm>
            <a:off x="914400" y="4248150"/>
            <a:ext cx="1316400" cy="62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Nikhil Nagar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Developer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8" name="Google Shape;118;p2"/>
          <p:cNvPicPr preferRelativeResize="0"/>
          <p:nvPr/>
        </p:nvPicPr>
        <p:blipFill rotWithShape="1">
          <a:blip r:embed="rId6">
            <a:alphaModFix/>
          </a:blip>
          <a:srcRect b="30571" l="39964" r="35095" t="22156"/>
          <a:stretch/>
        </p:blipFill>
        <p:spPr>
          <a:xfrm>
            <a:off x="4827700" y="2595475"/>
            <a:ext cx="1073798" cy="138065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"/>
          <p:cNvSpPr txBox="1"/>
          <p:nvPr/>
        </p:nvSpPr>
        <p:spPr>
          <a:xfrm>
            <a:off x="4572003" y="4248150"/>
            <a:ext cx="1824600" cy="62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</a:rPr>
              <a:t>Nipunika Upadhyay</a:t>
            </a:r>
            <a:endParaRPr b="0" i="0" sz="1400" u="none" cap="none" strike="noStrike">
              <a:solidFill>
                <a:srgbClr val="F3F3F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</a:rPr>
              <a:t>Designer</a:t>
            </a:r>
            <a:endParaRPr>
              <a:solidFill>
                <a:srgbClr val="F3F3F3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0" name="Google Shape;120;p2"/>
          <p:cNvPicPr preferRelativeResize="0"/>
          <p:nvPr/>
        </p:nvPicPr>
        <p:blipFill rotWithShape="1">
          <a:blip r:embed="rId7">
            <a:alphaModFix/>
          </a:blip>
          <a:srcRect b="40961" l="32542" r="44870" t="18187"/>
          <a:stretch/>
        </p:blipFill>
        <p:spPr>
          <a:xfrm>
            <a:off x="6674950" y="2595475"/>
            <a:ext cx="1073802" cy="1380624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"/>
          <p:cNvSpPr txBox="1"/>
          <p:nvPr/>
        </p:nvSpPr>
        <p:spPr>
          <a:xfrm>
            <a:off x="6640202" y="4248150"/>
            <a:ext cx="1824600" cy="62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</a:rPr>
              <a:t>Kratika Jain</a:t>
            </a:r>
            <a:endParaRPr>
              <a:solidFill>
                <a:srgbClr val="F3F3F3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</a:rPr>
              <a:t>Designer</a:t>
            </a:r>
            <a:endParaRPr>
              <a:solidFill>
                <a:srgbClr val="F3F3F3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:\Users\xyz\Desktop\inm presentation\logo.png" id="122" name="Google Shape;122;p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444253" y="133350"/>
            <a:ext cx="2361425" cy="523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500">
        <p14:prism dir="l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29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3"/>
          <p:cNvPicPr preferRelativeResize="0"/>
          <p:nvPr>
            <p:ph idx="2" type="pic"/>
          </p:nvPr>
        </p:nvPicPr>
        <p:blipFill rotWithShape="1">
          <a:blip r:embed="rId4">
            <a:alphaModFix/>
          </a:blip>
          <a:srcRect b="4665" l="0" r="6880" t="26206"/>
          <a:stretch/>
        </p:blipFill>
        <p:spPr>
          <a:xfrm>
            <a:off x="26400" y="0"/>
            <a:ext cx="9091200" cy="52959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3"/>
          <p:cNvSpPr txBox="1"/>
          <p:nvPr/>
        </p:nvSpPr>
        <p:spPr>
          <a:xfrm>
            <a:off x="2826576" y="148250"/>
            <a:ext cx="3627000" cy="6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1" lang="en" sz="26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Problems</a:t>
            </a:r>
            <a:endParaRPr b="1" sz="260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t/>
            </a:r>
            <a:endParaRPr b="1" sz="260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0" name="Google Shape;130;p3"/>
          <p:cNvSpPr txBox="1"/>
          <p:nvPr/>
        </p:nvSpPr>
        <p:spPr>
          <a:xfrm>
            <a:off x="129309" y="148242"/>
            <a:ext cx="16215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10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Troubleshooters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3"/>
          <p:cNvSpPr txBox="1"/>
          <p:nvPr/>
        </p:nvSpPr>
        <p:spPr>
          <a:xfrm>
            <a:off x="339175" y="1444775"/>
            <a:ext cx="8119500" cy="36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3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Are you confused ? </a:t>
            </a:r>
            <a:endParaRPr b="1" i="0" sz="30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3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How to do it ? </a:t>
            </a:r>
            <a:endParaRPr b="1" i="0" sz="30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3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who will do it ?</a:t>
            </a:r>
            <a:endParaRPr b="1" i="0" sz="30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3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Need Help ?</a:t>
            </a:r>
            <a:endParaRPr b="1" i="0" sz="30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3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No one is listening ?</a:t>
            </a:r>
            <a:endParaRPr b="1" i="0" sz="30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3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Want a creative solution ?</a:t>
            </a:r>
            <a:endParaRPr b="1" i="0" sz="30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3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Nuclear family and No contacts …?</a:t>
            </a:r>
            <a:endParaRPr b="1" i="0" sz="30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30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i="0" sz="30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24444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</a:pPr>
            <a:r>
              <a:t/>
            </a:r>
            <a:endParaRPr b="0" i="1" sz="700" u="none" cap="none" strike="noStrike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32" name="Google Shape;132;p3"/>
          <p:cNvSpPr/>
          <p:nvPr/>
        </p:nvSpPr>
        <p:spPr>
          <a:xfrm>
            <a:off x="6246083" y="777671"/>
            <a:ext cx="77400" cy="77400"/>
          </a:xfrm>
          <a:prstGeom prst="ellipse">
            <a:avLst/>
          </a:prstGeom>
          <a:noFill/>
          <a:ln cap="flat" cmpd="sng" w="254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33" name="Google Shape;133;p3"/>
          <p:cNvCxnSpPr/>
          <p:nvPr/>
        </p:nvCxnSpPr>
        <p:spPr>
          <a:xfrm flipH="1">
            <a:off x="2385700" y="815625"/>
            <a:ext cx="3827700" cy="1500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descr="C:\Users\xyz\Desktop\inm presentation\logo.png" id="134" name="Google Shape;134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770775" y="133350"/>
            <a:ext cx="2034899" cy="451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500">
        <p14:prism dir="l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500"/>
                                        <p:tgtEl>
                                          <p:spTgt spid="13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1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500"/>
                                        <p:tgtEl>
                                          <p:spTgt spid="13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1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500"/>
                                        <p:tgtEl>
                                          <p:spTgt spid="13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1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500"/>
                                        <p:tgtEl>
                                          <p:spTgt spid="13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1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500"/>
                                        <p:tgtEl>
                                          <p:spTgt spid="13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1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500"/>
                                        <p:tgtEl>
                                          <p:spTgt spid="13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001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500"/>
                                        <p:tgtEl>
                                          <p:spTgt spid="13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501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500"/>
                                        <p:tgtEl>
                                          <p:spTgt spid="13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001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500"/>
                                        <p:tgtEl>
                                          <p:spTgt spid="13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4"/>
          <p:cNvPicPr preferRelativeResize="0"/>
          <p:nvPr/>
        </p:nvPicPr>
        <p:blipFill rotWithShape="1">
          <a:blip r:embed="rId4">
            <a:alphaModFix/>
          </a:blip>
          <a:srcRect b="0" l="10880" r="0" t="14310"/>
          <a:stretch/>
        </p:blipFill>
        <p:spPr>
          <a:xfrm>
            <a:off x="0" y="0"/>
            <a:ext cx="9143997" cy="5143497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4"/>
          <p:cNvSpPr txBox="1"/>
          <p:nvPr/>
        </p:nvSpPr>
        <p:spPr>
          <a:xfrm>
            <a:off x="2090826" y="195225"/>
            <a:ext cx="4100400" cy="6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1" i="0" lang="en" sz="2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      </a:t>
            </a:r>
            <a:r>
              <a:rPr b="1" i="0" lang="en" sz="2600" u="none" cap="none" strike="noStrike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 BUSINESS PLAN</a:t>
            </a:r>
            <a:endParaRPr b="1" i="0" sz="1100" u="none" cap="none" strike="noStrike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4"/>
          <p:cNvSpPr txBox="1"/>
          <p:nvPr/>
        </p:nvSpPr>
        <p:spPr>
          <a:xfrm>
            <a:off x="129309" y="148242"/>
            <a:ext cx="16215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1000" u="none" cap="none" strike="noStrik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Troubleshooters</a:t>
            </a:r>
            <a:endParaRPr b="0" i="0" sz="1000" u="none" cap="none" strike="noStrike">
              <a:solidFill>
                <a:srgbClr val="9999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4"/>
          <p:cNvSpPr txBox="1"/>
          <p:nvPr/>
        </p:nvSpPr>
        <p:spPr>
          <a:xfrm>
            <a:off x="1540000" y="974275"/>
            <a:ext cx="6997500" cy="416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Montserrat"/>
              <a:buChar char="❖"/>
            </a:pPr>
            <a:r>
              <a:rPr b="1" i="0" lang="en" sz="16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What do you do , when nothing is under control. When you don’t know anything about your objective .</a:t>
            </a:r>
            <a:endParaRPr b="1" i="0" sz="16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Montserrat"/>
              <a:buChar char="❖"/>
            </a:pPr>
            <a:r>
              <a:rPr b="1" i="0" lang="en" sz="16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Issues from “Put thread into needle” to “Aerospace Engineering”, we are here  to help you out from your troubles . </a:t>
            </a:r>
            <a:endParaRPr b="1" i="0" sz="16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Montserrat"/>
              <a:buChar char="❖"/>
            </a:pPr>
            <a:r>
              <a:rPr b="1" i="0" lang="en" sz="16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 webservice that solves problems that individuals face in their daily lives. </a:t>
            </a:r>
            <a:endParaRPr b="1" i="0" sz="16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Montserrat"/>
              <a:buChar char="❖"/>
            </a:pPr>
            <a:r>
              <a:rPr b="1" i="0" lang="en" sz="16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Some issues require external guidance and not possible to overcome on your own. </a:t>
            </a:r>
            <a:endParaRPr b="1" i="0" sz="16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Montserrat"/>
              <a:buChar char="❖"/>
            </a:pPr>
            <a:r>
              <a:rPr b="1" i="0" lang="en" sz="16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Troubleshooters firm will consist of both experienced and part-time employees, that have knowledge in various fields, who are ready to tackle your problem.</a:t>
            </a:r>
            <a:endParaRPr b="1" i="0" sz="16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Montserrat"/>
              <a:buChar char="❖"/>
            </a:pPr>
            <a:r>
              <a:rPr b="1" i="0" lang="en" sz="16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Customers will be provided paid diagnosis, skilled workers and suitable solution for their problems.</a:t>
            </a:r>
            <a:r>
              <a:rPr b="0" i="0" lang="en" sz="16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0" i="0" sz="14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44" name="Google Shape;144;p4"/>
          <p:cNvCxnSpPr/>
          <p:nvPr/>
        </p:nvCxnSpPr>
        <p:spPr>
          <a:xfrm flipH="1">
            <a:off x="2385700" y="815625"/>
            <a:ext cx="3827700" cy="1500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45" name="Google Shape;145;p4"/>
          <p:cNvSpPr/>
          <p:nvPr/>
        </p:nvSpPr>
        <p:spPr>
          <a:xfrm>
            <a:off x="6246083" y="777671"/>
            <a:ext cx="77400" cy="77400"/>
          </a:xfrm>
          <a:prstGeom prst="ellipse">
            <a:avLst/>
          </a:prstGeom>
          <a:noFill/>
          <a:ln cap="flat" cmpd="sng" w="254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C:\Users\xyz\Desktop\inm presentation\logo.png" id="146" name="Google Shape;146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770775" y="133350"/>
            <a:ext cx="2034899" cy="451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4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4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4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4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4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4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g63e807f86e_2_4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810" l="17728" r="18544" t="-810"/>
          <a:stretch/>
        </p:blipFill>
        <p:spPr>
          <a:xfrm>
            <a:off x="0" y="0"/>
            <a:ext cx="44517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g63e807f86e_2_4"/>
          <p:cNvSpPr txBox="1"/>
          <p:nvPr/>
        </p:nvSpPr>
        <p:spPr>
          <a:xfrm>
            <a:off x="5747149" y="3328974"/>
            <a:ext cx="3060300" cy="16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24444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3" name="Google Shape;153;g63e807f86e_2_4"/>
          <p:cNvGrpSpPr/>
          <p:nvPr/>
        </p:nvGrpSpPr>
        <p:grpSpPr>
          <a:xfrm>
            <a:off x="490209" y="3875128"/>
            <a:ext cx="899775" cy="264914"/>
            <a:chOff x="1148328" y="4176646"/>
            <a:chExt cx="1199700" cy="353219"/>
          </a:xfrm>
        </p:grpSpPr>
        <p:cxnSp>
          <p:nvCxnSpPr>
            <p:cNvPr id="154" name="Google Shape;154;g63e807f86e_2_4"/>
            <p:cNvCxnSpPr/>
            <p:nvPr/>
          </p:nvCxnSpPr>
          <p:spPr>
            <a:xfrm>
              <a:off x="1148328" y="4176646"/>
              <a:ext cx="1199700" cy="0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55" name="Google Shape;155;g63e807f86e_2_4"/>
            <p:cNvCxnSpPr/>
            <p:nvPr/>
          </p:nvCxnSpPr>
          <p:spPr>
            <a:xfrm>
              <a:off x="1148328" y="4529865"/>
              <a:ext cx="845700" cy="0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156" name="Google Shape;156;g63e807f86e_2_4"/>
          <p:cNvSpPr txBox="1"/>
          <p:nvPr/>
        </p:nvSpPr>
        <p:spPr>
          <a:xfrm>
            <a:off x="129309" y="148242"/>
            <a:ext cx="16215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10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Troubleshooters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g63e807f86e_2_4"/>
          <p:cNvSpPr txBox="1"/>
          <p:nvPr/>
        </p:nvSpPr>
        <p:spPr>
          <a:xfrm>
            <a:off x="490200" y="1378825"/>
            <a:ext cx="2637600" cy="19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i="1" lang="en" sz="6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20 %</a:t>
            </a:r>
            <a:endParaRPr b="1" i="1" sz="6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8" name="Google Shape;158;g63e807f86e_2_4"/>
          <p:cNvSpPr txBox="1"/>
          <p:nvPr/>
        </p:nvSpPr>
        <p:spPr>
          <a:xfrm flipH="1" rot="10800000">
            <a:off x="5321675" y="1483375"/>
            <a:ext cx="148200" cy="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9" name="Google Shape;159;g63e807f86e_2_4"/>
          <p:cNvSpPr txBox="1"/>
          <p:nvPr/>
        </p:nvSpPr>
        <p:spPr>
          <a:xfrm>
            <a:off x="5188275" y="1883450"/>
            <a:ext cx="3619200" cy="12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i="1" lang="en" sz="3600">
                <a:latin typeface="Montserrat"/>
                <a:ea typeface="Montserrat"/>
                <a:cs typeface="Montserrat"/>
                <a:sym typeface="Montserrat"/>
              </a:rPr>
              <a:t> CREATIVITY  </a:t>
            </a:r>
            <a:endParaRPr b="1" i="1" sz="36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3600">
                <a:latin typeface="Montserrat"/>
                <a:ea typeface="Montserrat"/>
                <a:cs typeface="Montserrat"/>
                <a:sym typeface="Montserrat"/>
              </a:rPr>
              <a:t>AND  ORIGINALITY</a:t>
            </a:r>
            <a:endParaRPr b="1" i="1" sz="36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0" name="Google Shape;160;g63e807f86e_2_4"/>
          <p:cNvSpPr txBox="1"/>
          <p:nvPr/>
        </p:nvSpPr>
        <p:spPr>
          <a:xfrm>
            <a:off x="400500" y="519775"/>
            <a:ext cx="1467600" cy="6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800">
                <a:latin typeface="Montserrat"/>
                <a:ea typeface="Montserrat"/>
                <a:cs typeface="Montserrat"/>
                <a:sym typeface="Montserrat"/>
              </a:rPr>
              <a:t>POINTS:</a:t>
            </a:r>
            <a:endParaRPr b="1" i="1" sz="18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C:\Users\xyz\Desktop\inm presentation\logo.png" id="161" name="Google Shape;161;g63e807f86e_2_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69875" y="485450"/>
            <a:ext cx="2927925" cy="68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5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5984" l="0" r="0" t="5994"/>
          <a:stretch/>
        </p:blipFill>
        <p:spPr>
          <a:xfrm>
            <a:off x="0" y="0"/>
            <a:ext cx="9144000" cy="51564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" name="Google Shape;170;p5"/>
          <p:cNvGrpSpPr/>
          <p:nvPr/>
        </p:nvGrpSpPr>
        <p:grpSpPr>
          <a:xfrm>
            <a:off x="2600404" y="666749"/>
            <a:ext cx="4377119" cy="1056003"/>
            <a:chOff x="3467099" y="2452008"/>
            <a:chExt cx="5257800" cy="1408005"/>
          </a:xfrm>
        </p:grpSpPr>
        <p:sp>
          <p:nvSpPr>
            <p:cNvPr id="171" name="Google Shape;171;p5"/>
            <p:cNvSpPr txBox="1"/>
            <p:nvPr/>
          </p:nvSpPr>
          <p:spPr>
            <a:xfrm>
              <a:off x="3467099" y="2998113"/>
              <a:ext cx="5257800" cy="861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800"/>
                <a:buFont typeface="Arial"/>
                <a:buNone/>
              </a:pPr>
              <a:r>
                <a:rPr b="1" i="0" lang="en" sz="3800" u="none" cap="none" strike="noStrik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Troubleshooters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72;p5"/>
            <p:cNvSpPr txBox="1"/>
            <p:nvPr/>
          </p:nvSpPr>
          <p:spPr>
            <a:xfrm>
              <a:off x="3467099" y="2567226"/>
              <a:ext cx="22860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/>
                <a:buNone/>
              </a:pPr>
              <a:r>
                <a:rPr b="1" i="0" lang="en" sz="2300" u="none" cap="none" strike="noStrike">
                  <a:solidFill>
                    <a:srgbClr val="A5A5A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In Short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173;p5"/>
            <p:cNvSpPr txBox="1"/>
            <p:nvPr/>
          </p:nvSpPr>
          <p:spPr>
            <a:xfrm>
              <a:off x="5560788" y="2452008"/>
              <a:ext cx="2288288" cy="52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1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n" sz="1100" u="none" cap="none" strike="noStrik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Our Creative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1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n" sz="1100" u="none" cap="none" strike="noStrik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Business Application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4" name="Google Shape;174;p5"/>
          <p:cNvSpPr txBox="1"/>
          <p:nvPr/>
        </p:nvSpPr>
        <p:spPr>
          <a:xfrm>
            <a:off x="6238874" y="3420871"/>
            <a:ext cx="2085900" cy="10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24444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1" sz="700" u="none" cap="none" strike="noStrike">
              <a:solidFill>
                <a:srgbClr val="7F7F7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75" name="Google Shape;175;p5"/>
          <p:cNvSpPr txBox="1"/>
          <p:nvPr/>
        </p:nvSpPr>
        <p:spPr>
          <a:xfrm>
            <a:off x="4999675" y="2719425"/>
            <a:ext cx="40110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1" lang="en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Solution of your problem .</a:t>
            </a:r>
            <a:endParaRPr b="1" i="1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6" name="Google Shape;176;p5"/>
          <p:cNvSpPr txBox="1"/>
          <p:nvPr/>
        </p:nvSpPr>
        <p:spPr>
          <a:xfrm>
            <a:off x="4999675" y="3461800"/>
            <a:ext cx="40110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1" lang="en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Home delivery of skilled workers.</a:t>
            </a:r>
            <a:endParaRPr b="1" i="1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7" name="Google Shape;177;p5"/>
          <p:cNvSpPr txBox="1"/>
          <p:nvPr/>
        </p:nvSpPr>
        <p:spPr>
          <a:xfrm>
            <a:off x="4999675" y="1977050"/>
            <a:ext cx="40110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1" lang="en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Analysis of your problem.</a:t>
            </a:r>
            <a:endParaRPr b="1" i="1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8" name="Google Shape;178;p5"/>
          <p:cNvSpPr txBox="1"/>
          <p:nvPr/>
        </p:nvSpPr>
        <p:spPr>
          <a:xfrm>
            <a:off x="129309" y="148242"/>
            <a:ext cx="16215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10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Troubleshooters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9" name="Google Shape;179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77125" y="1929325"/>
            <a:ext cx="522550" cy="582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477125" y="2677000"/>
            <a:ext cx="522551" cy="4640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398019" y="3306701"/>
            <a:ext cx="601656" cy="534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xyz\Desktop\inm presentation\logo.png" id="182" name="Google Shape;182;p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923175" y="285750"/>
            <a:ext cx="2034899" cy="451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6529fe885d_0_11"/>
          <p:cNvSpPr/>
          <p:nvPr/>
        </p:nvSpPr>
        <p:spPr>
          <a:xfrm>
            <a:off x="1849325" y="0"/>
            <a:ext cx="7294800" cy="51435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r>
              <a:rPr b="1" i="0" lang="en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  </a:t>
            </a:r>
            <a:endParaRPr b="0" i="0" sz="14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91" name="Google Shape;191;g6529fe885d_0_11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10795" r="10803" t="0"/>
          <a:stretch/>
        </p:blipFill>
        <p:spPr>
          <a:xfrm flipH="1">
            <a:off x="125" y="0"/>
            <a:ext cx="18492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g6529fe885d_0_11"/>
          <p:cNvSpPr txBox="1"/>
          <p:nvPr/>
        </p:nvSpPr>
        <p:spPr>
          <a:xfrm>
            <a:off x="1681475" y="134500"/>
            <a:ext cx="59763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               </a:t>
            </a:r>
            <a:r>
              <a:rPr b="1" i="0" lang="en" sz="2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Creative Features</a:t>
            </a:r>
            <a:endParaRPr b="1" i="0" sz="24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3" name="Google Shape;193;g6529fe885d_0_11"/>
          <p:cNvSpPr txBox="1"/>
          <p:nvPr/>
        </p:nvSpPr>
        <p:spPr>
          <a:xfrm>
            <a:off x="7249275" y="4369854"/>
            <a:ext cx="1685700" cy="42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4" name="Google Shape;194;g6529fe885d_0_11"/>
          <p:cNvSpPr txBox="1"/>
          <p:nvPr/>
        </p:nvSpPr>
        <p:spPr>
          <a:xfrm>
            <a:off x="129309" y="148242"/>
            <a:ext cx="16215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1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Troubleshooters</a:t>
            </a:r>
            <a:endParaRPr b="0" i="0" sz="10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g6529fe885d_0_11"/>
          <p:cNvSpPr txBox="1"/>
          <p:nvPr/>
        </p:nvSpPr>
        <p:spPr>
          <a:xfrm>
            <a:off x="2447800" y="995550"/>
            <a:ext cx="5740200" cy="37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Char char="●"/>
            </a:pPr>
            <a:r>
              <a:rPr lang="en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Support for </a:t>
            </a:r>
            <a:r>
              <a:rPr lang="en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Devanagari</a:t>
            </a:r>
            <a:r>
              <a:rPr lang="en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domain names.</a:t>
            </a:r>
            <a:endParaRPr sz="1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Char char="●"/>
            </a:pPr>
            <a:r>
              <a:rPr lang="en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Process Automation(automatic mails)</a:t>
            </a:r>
            <a:endParaRPr sz="1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Char char="●"/>
            </a:pPr>
            <a:r>
              <a:rPr lang="en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Salesforce Platform</a:t>
            </a:r>
            <a:endParaRPr sz="1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Char char="●"/>
            </a:pPr>
            <a:r>
              <a:rPr lang="en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Mobile Interface Support</a:t>
            </a:r>
            <a:endParaRPr sz="1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Char char="●"/>
            </a:pPr>
            <a:r>
              <a:rPr lang="en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Market Use</a:t>
            </a:r>
            <a:endParaRPr sz="1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Char char="●"/>
            </a:pPr>
            <a:r>
              <a:rPr lang="en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Three Categories of Troubles</a:t>
            </a:r>
            <a:endParaRPr sz="1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Char char="●"/>
            </a:pPr>
            <a:r>
              <a:rPr lang="en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Use of Static Resources</a:t>
            </a:r>
            <a:endParaRPr sz="1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ts val="1800"/>
              <a:buFont typeface="Montserrat"/>
              <a:buChar char="●"/>
            </a:pPr>
            <a:r>
              <a:rPr lang="en" sz="1800">
                <a:solidFill>
                  <a:srgbClr val="FF00FF"/>
                </a:solidFill>
                <a:latin typeface="Montserrat"/>
                <a:ea typeface="Montserrat"/>
                <a:cs typeface="Montserrat"/>
                <a:sym typeface="Montserrat"/>
              </a:rPr>
              <a:t>UIPath  Automation for inserting records</a:t>
            </a:r>
            <a:endParaRPr sz="1800">
              <a:solidFill>
                <a:srgbClr val="FF00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6" name="Google Shape;196;g6529fe885d_0_11"/>
          <p:cNvSpPr txBox="1"/>
          <p:nvPr/>
        </p:nvSpPr>
        <p:spPr>
          <a:xfrm>
            <a:off x="7202038" y="3433938"/>
            <a:ext cx="1350300" cy="4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C:\Users\xyz\Desktop\inm presentation\logo.png" id="197" name="Google Shape;197;g6529fe885d_0_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70775" y="133350"/>
            <a:ext cx="2034899" cy="451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500">
        <p14:prism dir="l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g63e807f86e_3_28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810" l="17728" r="18544" t="-810"/>
          <a:stretch/>
        </p:blipFill>
        <p:spPr>
          <a:xfrm>
            <a:off x="0" y="0"/>
            <a:ext cx="44517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g63e807f86e_3_28"/>
          <p:cNvSpPr txBox="1"/>
          <p:nvPr/>
        </p:nvSpPr>
        <p:spPr>
          <a:xfrm>
            <a:off x="5747149" y="3328974"/>
            <a:ext cx="3060300" cy="16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24444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4" name="Google Shape;204;g63e807f86e_3_28"/>
          <p:cNvGrpSpPr/>
          <p:nvPr/>
        </p:nvGrpSpPr>
        <p:grpSpPr>
          <a:xfrm>
            <a:off x="490209" y="3875128"/>
            <a:ext cx="899775" cy="264914"/>
            <a:chOff x="1148328" y="4176646"/>
            <a:chExt cx="1199700" cy="353219"/>
          </a:xfrm>
        </p:grpSpPr>
        <p:cxnSp>
          <p:nvCxnSpPr>
            <p:cNvPr id="205" name="Google Shape;205;g63e807f86e_3_28"/>
            <p:cNvCxnSpPr/>
            <p:nvPr/>
          </p:nvCxnSpPr>
          <p:spPr>
            <a:xfrm>
              <a:off x="1148328" y="4176646"/>
              <a:ext cx="1199700" cy="0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06" name="Google Shape;206;g63e807f86e_3_28"/>
            <p:cNvCxnSpPr/>
            <p:nvPr/>
          </p:nvCxnSpPr>
          <p:spPr>
            <a:xfrm>
              <a:off x="1148328" y="4529865"/>
              <a:ext cx="845700" cy="0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207" name="Google Shape;207;g63e807f86e_3_28"/>
          <p:cNvSpPr txBox="1"/>
          <p:nvPr/>
        </p:nvSpPr>
        <p:spPr>
          <a:xfrm>
            <a:off x="129309" y="148242"/>
            <a:ext cx="16215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10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Troubleshooters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g63e807f86e_3_28"/>
          <p:cNvSpPr txBox="1"/>
          <p:nvPr/>
        </p:nvSpPr>
        <p:spPr>
          <a:xfrm>
            <a:off x="490200" y="1378825"/>
            <a:ext cx="2637600" cy="19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i="1" lang="en" sz="6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25 %</a:t>
            </a:r>
            <a:endParaRPr b="1" i="1" sz="6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9" name="Google Shape;209;g63e807f86e_3_28"/>
          <p:cNvSpPr txBox="1"/>
          <p:nvPr/>
        </p:nvSpPr>
        <p:spPr>
          <a:xfrm flipH="1" rot="10800000">
            <a:off x="5321675" y="1483375"/>
            <a:ext cx="148200" cy="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0" name="Google Shape;210;g63e807f86e_3_28"/>
          <p:cNvSpPr txBox="1"/>
          <p:nvPr/>
        </p:nvSpPr>
        <p:spPr>
          <a:xfrm>
            <a:off x="5321675" y="2101650"/>
            <a:ext cx="3453600" cy="9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3600">
                <a:latin typeface="Montserrat"/>
                <a:ea typeface="Montserrat"/>
                <a:cs typeface="Montserrat"/>
                <a:sym typeface="Montserrat"/>
              </a:rPr>
              <a:t>INNOVATION</a:t>
            </a:r>
            <a:endParaRPr b="1" i="1" sz="36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1" name="Google Shape;211;g63e807f86e_3_28"/>
          <p:cNvSpPr txBox="1"/>
          <p:nvPr/>
        </p:nvSpPr>
        <p:spPr>
          <a:xfrm>
            <a:off x="356050" y="519775"/>
            <a:ext cx="1512000" cy="49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800">
                <a:latin typeface="Montserrat"/>
                <a:ea typeface="Montserrat"/>
                <a:cs typeface="Montserrat"/>
                <a:sym typeface="Montserrat"/>
              </a:rPr>
              <a:t>POINTS:</a:t>
            </a:r>
            <a:endParaRPr b="1" i="1" sz="18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C:\Users\xyz\Desktop\inm presentation\logo.png" id="212" name="Google Shape;212;g63e807f86e_3_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21675" y="485450"/>
            <a:ext cx="2938199" cy="68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Digit - Multi 1 - Bright">
  <a:themeElements>
    <a:clrScheme name="Digit - Multi 1">
      <a:dk1>
        <a:srgbClr val="000000"/>
      </a:dk1>
      <a:lt1>
        <a:srgbClr val="FFFFFF"/>
      </a:lt1>
      <a:dk2>
        <a:srgbClr val="6491C8"/>
      </a:dk2>
      <a:lt2>
        <a:srgbClr val="7D8287"/>
      </a:lt2>
      <a:accent1>
        <a:srgbClr val="14B4EB"/>
      </a:accent1>
      <a:accent2>
        <a:srgbClr val="3CBEB4"/>
      </a:accent2>
      <a:accent3>
        <a:srgbClr val="96C83C"/>
      </a:accent3>
      <a:accent4>
        <a:srgbClr val="FFAF28"/>
      </a:accent4>
      <a:accent5>
        <a:srgbClr val="FA4655"/>
      </a:accent5>
      <a:accent6>
        <a:srgbClr val="A596D2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